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8"/>
  </p:notesMasterIdLst>
  <p:sldIdLst>
    <p:sldId id="256" r:id="rId2"/>
    <p:sldId id="274" r:id="rId3"/>
    <p:sldId id="276" r:id="rId4"/>
    <p:sldId id="309" r:id="rId5"/>
    <p:sldId id="278" r:id="rId6"/>
    <p:sldId id="310" r:id="rId7"/>
  </p:sldIdLst>
  <p:sldSz cx="9144000" cy="5143500" type="screen16x9"/>
  <p:notesSz cx="6858000" cy="9144000"/>
  <p:embeddedFontLst>
    <p:embeddedFont>
      <p:font typeface="Anaheim" panose="020B0604020202020204" charset="0"/>
      <p:regular r:id="rId9"/>
    </p:embeddedFont>
    <p:embeddedFont>
      <p:font typeface="Barlow Condensed ExtraBold" panose="00000906000000000000" pitchFamily="2" charset="0"/>
      <p:bold r:id="rId10"/>
      <p:boldItalic r:id="rId11"/>
    </p:embeddedFont>
    <p:embeddedFont>
      <p:font typeface="Nunito Light" pitchFamily="2" charset="0"/>
      <p:regular r:id="rId12"/>
      <p:italic r:id="rId13"/>
    </p:embeddedFont>
    <p:embeddedFont>
      <p:font typeface="Overpass Mono" panose="020B0604020202020204" charset="0"/>
      <p:regular r:id="rId14"/>
      <p:bold r:id="rId15"/>
    </p:embeddedFont>
    <p:embeddedFont>
      <p:font typeface="Raleway Thin" pitchFamily="2" charset="0"/>
      <p:regular r:id="rId16"/>
      <p: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302689-A2CF-4200-9B9A-7F71BB8BD053}" v="372" dt="2021-06-27T05:37:01.590"/>
  </p1510:revLst>
</p1510:revInfo>
</file>

<file path=ppt/tableStyles.xml><?xml version="1.0" encoding="utf-8"?>
<a:tblStyleLst xmlns:a="http://schemas.openxmlformats.org/drawingml/2006/main" def="{6B582760-84BD-432F-966C-DCE09C8B4F25}">
  <a:tblStyle styleId="{6B582760-84BD-432F-966C-DCE09C8B4F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9455876-A010-4AA3-9CE4-34697C947E9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3792" autoAdjust="0"/>
  </p:normalViewPr>
  <p:slideViewPr>
    <p:cSldViewPr snapToGrid="0">
      <p:cViewPr varScale="1">
        <p:scale>
          <a:sx n="85" d="100"/>
          <a:sy n="85" d="100"/>
        </p:scale>
        <p:origin x="966" y="78"/>
      </p:cViewPr>
      <p:guideLst/>
    </p:cSldViewPr>
  </p:slideViewPr>
  <p:outlineViewPr>
    <p:cViewPr>
      <p:scale>
        <a:sx n="33" d="100"/>
        <a:sy n="33" d="100"/>
      </p:scale>
      <p:origin x="0" y="-559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microsoft.com/office/2015/10/relationships/revisionInfo" Target="revisionInfo.xml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THAR ALZAHRANI" userId="4f8e04623776d67a" providerId="LiveId" clId="{C3302689-A2CF-4200-9B9A-7F71BB8BD053}"/>
    <pc:docChg chg="undo custSel modSld">
      <pc:chgData name="ETHAR ALZAHRANI" userId="4f8e04623776d67a" providerId="LiveId" clId="{C3302689-A2CF-4200-9B9A-7F71BB8BD053}" dt="2021-06-27T05:37:00.809" v="526" actId="20577"/>
      <pc:docMkLst>
        <pc:docMk/>
      </pc:docMkLst>
      <pc:sldChg chg="modAnim">
        <pc:chgData name="ETHAR ALZAHRANI" userId="4f8e04623776d67a" providerId="LiveId" clId="{C3302689-A2CF-4200-9B9A-7F71BB8BD053}" dt="2021-06-27T04:30:19.135" v="206"/>
        <pc:sldMkLst>
          <pc:docMk/>
          <pc:sldMk cId="0" sldId="256"/>
        </pc:sldMkLst>
      </pc:sldChg>
      <pc:sldChg chg="modSp mod modAnim">
        <pc:chgData name="ETHAR ALZAHRANI" userId="4f8e04623776d67a" providerId="LiveId" clId="{C3302689-A2CF-4200-9B9A-7F71BB8BD053}" dt="2021-06-27T04:55:30.323" v="499" actId="20577"/>
        <pc:sldMkLst>
          <pc:docMk/>
          <pc:sldMk cId="0" sldId="258"/>
        </pc:sldMkLst>
        <pc:spChg chg="mod">
          <ac:chgData name="ETHAR ALZAHRANI" userId="4f8e04623776d67a" providerId="LiveId" clId="{C3302689-A2CF-4200-9B9A-7F71BB8BD053}" dt="2021-06-27T04:55:30.323" v="499" actId="20577"/>
          <ac:spMkLst>
            <pc:docMk/>
            <pc:sldMk cId="0" sldId="258"/>
            <ac:spMk id="347" creationId="{00000000-0000-0000-0000-000000000000}"/>
          </ac:spMkLst>
        </pc:spChg>
        <pc:spChg chg="mod">
          <ac:chgData name="ETHAR ALZAHRANI" userId="4f8e04623776d67a" providerId="LiveId" clId="{C3302689-A2CF-4200-9B9A-7F71BB8BD053}" dt="2021-06-27T03:24:29.816" v="3" actId="20577"/>
          <ac:spMkLst>
            <pc:docMk/>
            <pc:sldMk cId="0" sldId="258"/>
            <ac:spMk id="355" creationId="{00000000-0000-0000-0000-000000000000}"/>
          </ac:spMkLst>
        </pc:spChg>
      </pc:sldChg>
      <pc:sldChg chg="modSp mod modAnim">
        <pc:chgData name="ETHAR ALZAHRANI" userId="4f8e04623776d67a" providerId="LiveId" clId="{C3302689-A2CF-4200-9B9A-7F71BB8BD053}" dt="2021-06-27T04:32:17.967" v="256"/>
        <pc:sldMkLst>
          <pc:docMk/>
          <pc:sldMk cId="0" sldId="259"/>
        </pc:sldMkLst>
        <pc:spChg chg="mod">
          <ac:chgData name="ETHAR ALZAHRANI" userId="4f8e04623776d67a" providerId="LiveId" clId="{C3302689-A2CF-4200-9B9A-7F71BB8BD053}" dt="2021-06-27T04:26:02.105" v="143" actId="14100"/>
          <ac:spMkLst>
            <pc:docMk/>
            <pc:sldMk cId="0" sldId="259"/>
            <ac:spMk id="361" creationId="{00000000-0000-0000-0000-000000000000}"/>
          </ac:spMkLst>
        </pc:spChg>
      </pc:sldChg>
      <pc:sldChg chg="modSp mod modAnim">
        <pc:chgData name="ETHAR ALZAHRANI" userId="4f8e04623776d67a" providerId="LiveId" clId="{C3302689-A2CF-4200-9B9A-7F71BB8BD053}" dt="2021-06-27T04:32:34.810" v="258"/>
        <pc:sldMkLst>
          <pc:docMk/>
          <pc:sldMk cId="0" sldId="260"/>
        </pc:sldMkLst>
        <pc:spChg chg="mod">
          <ac:chgData name="ETHAR ALZAHRANI" userId="4f8e04623776d67a" providerId="LiveId" clId="{C3302689-A2CF-4200-9B9A-7F71BB8BD053}" dt="2021-06-27T03:46:46.267" v="130" actId="20577"/>
          <ac:spMkLst>
            <pc:docMk/>
            <pc:sldMk cId="0" sldId="260"/>
            <ac:spMk id="368" creationId="{00000000-0000-0000-0000-000000000000}"/>
          </ac:spMkLst>
        </pc:spChg>
        <pc:spChg chg="mod">
          <ac:chgData name="ETHAR ALZAHRANI" userId="4f8e04623776d67a" providerId="LiveId" clId="{C3302689-A2CF-4200-9B9A-7F71BB8BD053}" dt="2021-06-27T03:46:52.076" v="132" actId="404"/>
          <ac:spMkLst>
            <pc:docMk/>
            <pc:sldMk cId="0" sldId="260"/>
            <ac:spMk id="369" creationId="{00000000-0000-0000-0000-000000000000}"/>
          </ac:spMkLst>
        </pc:spChg>
      </pc:sldChg>
      <pc:sldChg chg="modAnim">
        <pc:chgData name="ETHAR ALZAHRANI" userId="4f8e04623776d67a" providerId="LiveId" clId="{C3302689-A2CF-4200-9B9A-7F71BB8BD053}" dt="2021-06-27T04:35:33.876" v="266"/>
        <pc:sldMkLst>
          <pc:docMk/>
          <pc:sldMk cId="0" sldId="261"/>
        </pc:sldMkLst>
      </pc:sldChg>
      <pc:sldChg chg="modAnim">
        <pc:chgData name="ETHAR ALZAHRANI" userId="4f8e04623776d67a" providerId="LiveId" clId="{C3302689-A2CF-4200-9B9A-7F71BB8BD053}" dt="2021-06-27T04:55:56.434" v="501"/>
        <pc:sldMkLst>
          <pc:docMk/>
          <pc:sldMk cId="0" sldId="262"/>
        </pc:sldMkLst>
      </pc:sldChg>
      <pc:sldChg chg="modAnim">
        <pc:chgData name="ETHAR ALZAHRANI" userId="4f8e04623776d67a" providerId="LiveId" clId="{C3302689-A2CF-4200-9B9A-7F71BB8BD053}" dt="2021-06-27T04:56:31.653" v="512"/>
        <pc:sldMkLst>
          <pc:docMk/>
          <pc:sldMk cId="0" sldId="263"/>
        </pc:sldMkLst>
      </pc:sldChg>
      <pc:sldChg chg="modAnim">
        <pc:chgData name="ETHAR ALZAHRANI" userId="4f8e04623776d67a" providerId="LiveId" clId="{C3302689-A2CF-4200-9B9A-7F71BB8BD053}" dt="2021-06-27T04:39:55.053" v="314"/>
        <pc:sldMkLst>
          <pc:docMk/>
          <pc:sldMk cId="0" sldId="266"/>
        </pc:sldMkLst>
      </pc:sldChg>
      <pc:sldChg chg="modAnim">
        <pc:chgData name="ETHAR ALZAHRANI" userId="4f8e04623776d67a" providerId="LiveId" clId="{C3302689-A2CF-4200-9B9A-7F71BB8BD053}" dt="2021-06-27T04:41:52.263" v="321"/>
        <pc:sldMkLst>
          <pc:docMk/>
          <pc:sldMk cId="0" sldId="267"/>
        </pc:sldMkLst>
      </pc:sldChg>
      <pc:sldChg chg="modAnim">
        <pc:chgData name="ETHAR ALZAHRANI" userId="4f8e04623776d67a" providerId="LiveId" clId="{C3302689-A2CF-4200-9B9A-7F71BB8BD053}" dt="2021-06-27T04:43:26.668" v="346"/>
        <pc:sldMkLst>
          <pc:docMk/>
          <pc:sldMk cId="0" sldId="268"/>
        </pc:sldMkLst>
      </pc:sldChg>
      <pc:sldChg chg="modAnim">
        <pc:chgData name="ETHAR ALZAHRANI" userId="4f8e04623776d67a" providerId="LiveId" clId="{C3302689-A2CF-4200-9B9A-7F71BB8BD053}" dt="2021-06-27T04:43:55.266" v="355"/>
        <pc:sldMkLst>
          <pc:docMk/>
          <pc:sldMk cId="0" sldId="269"/>
        </pc:sldMkLst>
      </pc:sldChg>
      <pc:sldChg chg="modAnim">
        <pc:chgData name="ETHAR ALZAHRANI" userId="4f8e04623776d67a" providerId="LiveId" clId="{C3302689-A2CF-4200-9B9A-7F71BB8BD053}" dt="2021-06-27T04:44:10.554" v="356"/>
        <pc:sldMkLst>
          <pc:docMk/>
          <pc:sldMk cId="0" sldId="270"/>
        </pc:sldMkLst>
      </pc:sldChg>
      <pc:sldChg chg="modSp mod modAnim">
        <pc:chgData name="ETHAR ALZAHRANI" userId="4f8e04623776d67a" providerId="LiveId" clId="{C3302689-A2CF-4200-9B9A-7F71BB8BD053}" dt="2021-06-27T04:46:56.785" v="402"/>
        <pc:sldMkLst>
          <pc:docMk/>
          <pc:sldMk cId="0" sldId="272"/>
        </pc:sldMkLst>
        <pc:spChg chg="mod">
          <ac:chgData name="ETHAR ALZAHRANI" userId="4f8e04623776d67a" providerId="LiveId" clId="{C3302689-A2CF-4200-9B9A-7F71BB8BD053}" dt="2021-06-27T04:21:58.975" v="139" actId="20577"/>
          <ac:spMkLst>
            <pc:docMk/>
            <pc:sldMk cId="0" sldId="272"/>
            <ac:spMk id="663" creationId="{00000000-0000-0000-0000-000000000000}"/>
          </ac:spMkLst>
        </pc:spChg>
      </pc:sldChg>
      <pc:sldChg chg="modAnim">
        <pc:chgData name="ETHAR ALZAHRANI" userId="4f8e04623776d67a" providerId="LiveId" clId="{C3302689-A2CF-4200-9B9A-7F71BB8BD053}" dt="2021-06-27T04:49:01.363" v="421"/>
        <pc:sldMkLst>
          <pc:docMk/>
          <pc:sldMk cId="0" sldId="273"/>
        </pc:sldMkLst>
      </pc:sldChg>
      <pc:sldChg chg="modAnim">
        <pc:chgData name="ETHAR ALZAHRANI" userId="4f8e04623776d67a" providerId="LiveId" clId="{C3302689-A2CF-4200-9B9A-7F71BB8BD053}" dt="2021-06-27T04:50:14.824" v="430"/>
        <pc:sldMkLst>
          <pc:docMk/>
          <pc:sldMk cId="0" sldId="274"/>
        </pc:sldMkLst>
      </pc:sldChg>
      <pc:sldChg chg="modAnim">
        <pc:chgData name="ETHAR ALZAHRANI" userId="4f8e04623776d67a" providerId="LiveId" clId="{C3302689-A2CF-4200-9B9A-7F71BB8BD053}" dt="2021-06-27T04:50:32.297" v="438"/>
        <pc:sldMkLst>
          <pc:docMk/>
          <pc:sldMk cId="0" sldId="276"/>
        </pc:sldMkLst>
      </pc:sldChg>
      <pc:sldChg chg="modAnim">
        <pc:chgData name="ETHAR ALZAHRANI" userId="4f8e04623776d67a" providerId="LiveId" clId="{C3302689-A2CF-4200-9B9A-7F71BB8BD053}" dt="2021-06-27T04:53:50.200" v="494"/>
        <pc:sldMkLst>
          <pc:docMk/>
          <pc:sldMk cId="0" sldId="278"/>
        </pc:sldMkLst>
      </pc:sldChg>
      <pc:sldChg chg="modAnim">
        <pc:chgData name="ETHAR ALZAHRANI" userId="4f8e04623776d67a" providerId="LiveId" clId="{C3302689-A2CF-4200-9B9A-7F71BB8BD053}" dt="2021-06-27T04:38:18.796" v="289"/>
        <pc:sldMkLst>
          <pc:docMk/>
          <pc:sldMk cId="2013753751" sldId="300"/>
        </pc:sldMkLst>
      </pc:sldChg>
      <pc:sldChg chg="modSp mod modAnim">
        <pc:chgData name="ETHAR ALZAHRANI" userId="4f8e04623776d67a" providerId="LiveId" clId="{C3302689-A2CF-4200-9B9A-7F71BB8BD053}" dt="2021-06-27T04:42:35.472" v="337" actId="1036"/>
        <pc:sldMkLst>
          <pc:docMk/>
          <pc:sldMk cId="1102905738" sldId="302"/>
        </pc:sldMkLst>
        <pc:picChg chg="mod">
          <ac:chgData name="ETHAR ALZAHRANI" userId="4f8e04623776d67a" providerId="LiveId" clId="{C3302689-A2CF-4200-9B9A-7F71BB8BD053}" dt="2021-06-27T04:42:35.472" v="337" actId="1036"/>
          <ac:picMkLst>
            <pc:docMk/>
            <pc:sldMk cId="1102905738" sldId="302"/>
            <ac:picMk id="9" creationId="{241A2B35-B963-4FFB-8F8A-3A42A5E88F46}"/>
          </ac:picMkLst>
        </pc:picChg>
      </pc:sldChg>
      <pc:sldChg chg="modAnim">
        <pc:chgData name="ETHAR ALZAHRANI" userId="4f8e04623776d67a" providerId="LiveId" clId="{C3302689-A2CF-4200-9B9A-7F71BB8BD053}" dt="2021-06-27T04:43:08.513" v="342"/>
        <pc:sldMkLst>
          <pc:docMk/>
          <pc:sldMk cId="2352379214" sldId="303"/>
        </pc:sldMkLst>
      </pc:sldChg>
      <pc:sldChg chg="modAnim">
        <pc:chgData name="ETHAR ALZAHRANI" userId="4f8e04623776d67a" providerId="LiveId" clId="{C3302689-A2CF-4200-9B9A-7F71BB8BD053}" dt="2021-06-27T04:44:41.259" v="358"/>
        <pc:sldMkLst>
          <pc:docMk/>
          <pc:sldMk cId="3264381848" sldId="304"/>
        </pc:sldMkLst>
      </pc:sldChg>
      <pc:sldChg chg="modAnim">
        <pc:chgData name="ETHAR ALZAHRANI" userId="4f8e04623776d67a" providerId="LiveId" clId="{C3302689-A2CF-4200-9B9A-7F71BB8BD053}" dt="2021-06-27T04:45:57.807" v="384"/>
        <pc:sldMkLst>
          <pc:docMk/>
          <pc:sldMk cId="466017287" sldId="305"/>
        </pc:sldMkLst>
      </pc:sldChg>
      <pc:sldChg chg="modAnim">
        <pc:chgData name="ETHAR ALZAHRANI" userId="4f8e04623776d67a" providerId="LiveId" clId="{C3302689-A2CF-4200-9B9A-7F71BB8BD053}" dt="2021-06-27T04:48:26.068" v="407"/>
        <pc:sldMkLst>
          <pc:docMk/>
          <pc:sldMk cId="3392576798" sldId="306"/>
        </pc:sldMkLst>
      </pc:sldChg>
      <pc:sldChg chg="modAnim">
        <pc:chgData name="ETHAR ALZAHRANI" userId="4f8e04623776d67a" providerId="LiveId" clId="{C3302689-A2CF-4200-9B9A-7F71BB8BD053}" dt="2021-06-27T04:49:31.465" v="426"/>
        <pc:sldMkLst>
          <pc:docMk/>
          <pc:sldMk cId="2722279936" sldId="307"/>
        </pc:sldMkLst>
      </pc:sldChg>
      <pc:sldChg chg="modAnim">
        <pc:chgData name="ETHAR ALZAHRANI" userId="4f8e04623776d67a" providerId="LiveId" clId="{C3302689-A2CF-4200-9B9A-7F71BB8BD053}" dt="2021-06-27T04:49:56.036" v="428"/>
        <pc:sldMkLst>
          <pc:docMk/>
          <pc:sldMk cId="3398724517" sldId="308"/>
        </pc:sldMkLst>
      </pc:sldChg>
      <pc:sldChg chg="modSp mod modAnim">
        <pc:chgData name="ETHAR ALZAHRANI" userId="4f8e04623776d67a" providerId="LiveId" clId="{C3302689-A2CF-4200-9B9A-7F71BB8BD053}" dt="2021-06-27T05:37:00.809" v="526" actId="20577"/>
        <pc:sldMkLst>
          <pc:docMk/>
          <pc:sldMk cId="314135682" sldId="309"/>
        </pc:sldMkLst>
        <pc:spChg chg="mod">
          <ac:chgData name="ETHAR ALZAHRANI" userId="4f8e04623776d67a" providerId="LiveId" clId="{C3302689-A2CF-4200-9B9A-7F71BB8BD053}" dt="2021-06-27T05:36:59.361" v="525" actId="20577"/>
          <ac:spMkLst>
            <pc:docMk/>
            <pc:sldMk cId="314135682" sldId="309"/>
            <ac:spMk id="9" creationId="{B3148B15-2389-4A06-AD0E-8226DCA8506C}"/>
          </ac:spMkLst>
        </pc:spChg>
        <pc:picChg chg="mod">
          <ac:chgData name="ETHAR ALZAHRANI" userId="4f8e04623776d67a" providerId="LiveId" clId="{C3302689-A2CF-4200-9B9A-7F71BB8BD053}" dt="2021-06-27T04:59:26.054" v="520" actId="14100"/>
          <ac:picMkLst>
            <pc:docMk/>
            <pc:sldMk cId="314135682" sldId="309"/>
            <ac:picMk id="6" creationId="{385DBA65-3C46-4003-B6E8-A56566EEB87A}"/>
          </ac:picMkLst>
        </pc:picChg>
      </pc:sldChg>
      <pc:sldChg chg="modAnim">
        <pc:chgData name="ETHAR ALZAHRANI" userId="4f8e04623776d67a" providerId="LiveId" clId="{C3302689-A2CF-4200-9B9A-7F71BB8BD053}" dt="2021-06-27T04:54:09.333" v="498"/>
        <pc:sldMkLst>
          <pc:docMk/>
          <pc:sldMk cId="2576120876" sldId="310"/>
        </pc:sldMkLst>
      </pc:sldChg>
    </pc:docChg>
  </pc:docChgLst>
</pc:chgInfo>
</file>

<file path=ppt/media/image1.pn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8b34d0e6d4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8b34d0e6d4_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de203a35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de203a35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8b3994a781_0_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8b3994a781_0_1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123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8de203a35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8de203a35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avLst/>
            <a:gdLst/>
            <a:ahLst/>
            <a:cxnLst/>
            <a:rect l="l" t="t" r="r" b="b"/>
            <a:pathLst>
              <a:path w="39744" h="5657" extrusionOk="0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avLst/>
            <a:gdLst/>
            <a:ahLst/>
            <a:cxnLst/>
            <a:rect l="l" t="t" r="r" b="b"/>
            <a:pathLst>
              <a:path w="9705" h="5657" extrusionOk="0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avLst/>
            <a:gdLst/>
            <a:ahLst/>
            <a:cxnLst/>
            <a:rect l="l" t="t" r="r" b="b"/>
            <a:pathLst>
              <a:path w="3097" h="5633" extrusionOk="0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avLst/>
            <a:gdLst/>
            <a:ahLst/>
            <a:cxnLst/>
            <a:rect l="l" t="t" r="r" b="b"/>
            <a:pathLst>
              <a:path w="2442" h="3585" extrusionOk="0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avLst/>
            <a:gdLst/>
            <a:ahLst/>
            <a:cxnLst/>
            <a:rect l="l" t="t" r="r" b="b"/>
            <a:pathLst>
              <a:path w="2454" h="3585" extrusionOk="0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avLst/>
            <a:gdLst/>
            <a:ahLst/>
            <a:cxnLst/>
            <a:rect l="l" t="t" r="r" b="b"/>
            <a:pathLst>
              <a:path w="54770" h="2346" extrusionOk="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94" name="Google Shape;94;p6"/>
          <p:cNvSpPr txBox="1">
            <a:spLocks noGrp="1"/>
          </p:cNvSpPr>
          <p:nvPr>
            <p:ph type="subTitle" idx="1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 txBox="1">
            <a:spLocks noGrp="1"/>
          </p:cNvSpPr>
          <p:nvPr>
            <p:ph type="title" idx="2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6" name="Google Shape;96;p6"/>
          <p:cNvSpPr txBox="1">
            <a:spLocks noGrp="1"/>
          </p:cNvSpPr>
          <p:nvPr>
            <p:ph type="subTitle" idx="3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6"/>
          <p:cNvSpPr txBox="1">
            <a:spLocks noGrp="1"/>
          </p:cNvSpPr>
          <p:nvPr>
            <p:ph type="title" idx="4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8" name="Google Shape;98;p6"/>
          <p:cNvSpPr/>
          <p:nvPr/>
        </p:nvSpPr>
        <p:spPr>
          <a:xfrm flipH="1">
            <a:off x="7772389" y="0"/>
            <a:ext cx="1371614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>
            <a:spLocks noGrp="1"/>
          </p:cNvSpPr>
          <p:nvPr>
            <p:ph type="body" idx="1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9" name="Google Shape;149;p12"/>
          <p:cNvSpPr/>
          <p:nvPr/>
        </p:nvSpPr>
        <p:spPr>
          <a:xfrm rot="10800000">
            <a:off x="2751806" y="4243474"/>
            <a:ext cx="6391269" cy="904876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"/>
          <p:cNvSpPr/>
          <p:nvPr/>
        </p:nvSpPr>
        <p:spPr>
          <a:xfrm rot="10800000">
            <a:off x="1361250" y="1501127"/>
            <a:ext cx="7781825" cy="152509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2"/>
          <p:cNvSpPr/>
          <p:nvPr/>
        </p:nvSpPr>
        <p:spPr>
          <a:xfrm rot="10800000">
            <a:off x="2" y="1"/>
            <a:ext cx="5791098" cy="505550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2"/>
          <p:cNvSpPr/>
          <p:nvPr/>
        </p:nvSpPr>
        <p:spPr>
          <a:xfrm rot="10800000">
            <a:off x="21" y="1501871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2"/>
          <p:cNvSpPr/>
          <p:nvPr/>
        </p:nvSpPr>
        <p:spPr>
          <a:xfrm rot="10800000">
            <a:off x="532482" y="912524"/>
            <a:ext cx="105544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2"/>
          <p:cNvSpPr/>
          <p:nvPr/>
        </p:nvSpPr>
        <p:spPr>
          <a:xfrm rot="10800000"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2"/>
          <p:cNvSpPr/>
          <p:nvPr/>
        </p:nvSpPr>
        <p:spPr>
          <a:xfrm rot="10800000">
            <a:off x="1814348" y="912516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2"/>
          <p:cNvSpPr/>
          <p:nvPr/>
        </p:nvSpPr>
        <p:spPr>
          <a:xfrm rot="10800000">
            <a:off x="4523560" y="323049"/>
            <a:ext cx="2095515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2"/>
          <p:cNvSpPr/>
          <p:nvPr/>
        </p:nvSpPr>
        <p:spPr>
          <a:xfrm rot="10800000">
            <a:off x="7381057" y="3345678"/>
            <a:ext cx="1762943" cy="355322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"/>
          <p:cNvSpPr/>
          <p:nvPr/>
        </p:nvSpPr>
        <p:spPr>
          <a:xfrm rot="10800000">
            <a:off x="-4" y="2084924"/>
            <a:ext cx="178555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2"/>
          <p:cNvSpPr/>
          <p:nvPr/>
        </p:nvSpPr>
        <p:spPr>
          <a:xfrm rot="10800000">
            <a:off x="656319" y="4788199"/>
            <a:ext cx="2628881" cy="355301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6200875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Thin"/>
              <a:buChar char="●"/>
              <a:defRPr sz="1600"/>
            </a:lvl1pPr>
            <a:lvl2pPr marL="914400" lvl="1" indent="-330200" algn="r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algn="r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8318280" y="5018272"/>
            <a:ext cx="825726" cy="12523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6473454" y="5018272"/>
            <a:ext cx="1685830" cy="12523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031569" y="4810127"/>
            <a:ext cx="2520459" cy="125875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5564744" y="4810127"/>
            <a:ext cx="285486" cy="125875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4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 flipH="1">
            <a:off x="-4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8"/>
          <p:cNvSpPr/>
          <p:nvPr/>
        </p:nvSpPr>
        <p:spPr>
          <a:xfrm flipH="1">
            <a:off x="67151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8"/>
          <p:cNvSpPr/>
          <p:nvPr/>
        </p:nvSpPr>
        <p:spPr>
          <a:xfrm flipH="1">
            <a:off x="1229469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8"/>
          <p:cNvSpPr/>
          <p:nvPr/>
        </p:nvSpPr>
        <p:spPr>
          <a:xfrm flipH="1">
            <a:off x="66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8"/>
          <p:cNvSpPr/>
          <p:nvPr/>
        </p:nvSpPr>
        <p:spPr>
          <a:xfrm flipH="1">
            <a:off x="23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8"/>
          <p:cNvSpPr/>
          <p:nvPr/>
        </p:nvSpPr>
        <p:spPr>
          <a:xfrm flipH="1">
            <a:off x="1299983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8"/>
          <p:cNvSpPr/>
          <p:nvPr/>
        </p:nvSpPr>
        <p:spPr>
          <a:xfrm flipH="1">
            <a:off x="8105584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8"/>
          <p:cNvSpPr/>
          <p:nvPr/>
        </p:nvSpPr>
        <p:spPr>
          <a:xfrm flipH="1">
            <a:off x="8039752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8"/>
          <p:cNvSpPr/>
          <p:nvPr/>
        </p:nvSpPr>
        <p:spPr>
          <a:xfrm flipH="1">
            <a:off x="5478250" y="1500456"/>
            <a:ext cx="2365680" cy="356858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8"/>
          <p:cNvSpPr/>
          <p:nvPr/>
        </p:nvSpPr>
        <p:spPr>
          <a:xfrm flipH="1">
            <a:off x="6896105" y="912525"/>
            <a:ext cx="2247799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094075" y="1123150"/>
            <a:ext cx="4955589" cy="4020450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8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8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"/>
          <p:cNvSpPr/>
          <p:nvPr/>
        </p:nvSpPr>
        <p:spPr>
          <a:xfrm>
            <a:off x="5445850" y="1359975"/>
            <a:ext cx="3697248" cy="1208576"/>
          </a:xfrm>
          <a:custGeom>
            <a:avLst/>
            <a:gdLst/>
            <a:ahLst/>
            <a:cxnLst/>
            <a:rect l="l" t="t" r="r" b="b"/>
            <a:pathLst>
              <a:path w="115539" h="37768" extrusionOk="0">
                <a:moveTo>
                  <a:pt x="1" y="0"/>
                </a:moveTo>
                <a:lnTo>
                  <a:pt x="115539" y="0"/>
                </a:lnTo>
                <a:lnTo>
                  <a:pt x="115539" y="37767"/>
                </a:lnTo>
                <a:lnTo>
                  <a:pt x="1" y="3776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0"/>
          <p:cNvSpPr/>
          <p:nvPr/>
        </p:nvSpPr>
        <p:spPr>
          <a:xfrm>
            <a:off x="-899" y="2568525"/>
            <a:ext cx="3697248" cy="1208544"/>
          </a:xfrm>
          <a:custGeom>
            <a:avLst/>
            <a:gdLst/>
            <a:ahLst/>
            <a:cxnLst/>
            <a:rect l="l" t="t" r="r" b="b"/>
            <a:pathLst>
              <a:path w="115539" h="37767" extrusionOk="0">
                <a:moveTo>
                  <a:pt x="0" y="0"/>
                </a:moveTo>
                <a:lnTo>
                  <a:pt x="115538" y="0"/>
                </a:lnTo>
                <a:lnTo>
                  <a:pt x="115538" y="37767"/>
                </a:lnTo>
                <a:lnTo>
                  <a:pt x="0" y="377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0"/>
          <p:cNvSpPr/>
          <p:nvPr/>
        </p:nvSpPr>
        <p:spPr>
          <a:xfrm>
            <a:off x="-905" y="-3217"/>
            <a:ext cx="3697248" cy="357024"/>
          </a:xfrm>
          <a:custGeom>
            <a:avLst/>
            <a:gdLst/>
            <a:ahLst/>
            <a:cxnLst/>
            <a:rect l="l" t="t" r="r" b="b"/>
            <a:pathLst>
              <a:path w="115539" h="11157" extrusionOk="0">
                <a:moveTo>
                  <a:pt x="0" y="0"/>
                </a:moveTo>
                <a:lnTo>
                  <a:pt x="115538" y="0"/>
                </a:lnTo>
                <a:lnTo>
                  <a:pt x="115538" y="11156"/>
                </a:lnTo>
                <a:lnTo>
                  <a:pt x="0" y="11156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0"/>
          <p:cNvSpPr/>
          <p:nvPr/>
        </p:nvSpPr>
        <p:spPr>
          <a:xfrm>
            <a:off x="-905" y="3584623"/>
            <a:ext cx="417216" cy="384864"/>
          </a:xfrm>
          <a:custGeom>
            <a:avLst/>
            <a:gdLst/>
            <a:ahLst/>
            <a:cxnLst/>
            <a:rect l="l" t="t" r="r" b="b"/>
            <a:pathLst>
              <a:path w="13038" h="12027" extrusionOk="0">
                <a:moveTo>
                  <a:pt x="0" y="1"/>
                </a:moveTo>
                <a:lnTo>
                  <a:pt x="13037" y="1"/>
                </a:lnTo>
                <a:lnTo>
                  <a:pt x="13037" y="12026"/>
                </a:lnTo>
                <a:lnTo>
                  <a:pt x="0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0"/>
          <p:cNvSpPr/>
          <p:nvPr/>
        </p:nvSpPr>
        <p:spPr>
          <a:xfrm>
            <a:off x="8017591" y="1161103"/>
            <a:ext cx="1125504" cy="384832"/>
          </a:xfrm>
          <a:custGeom>
            <a:avLst/>
            <a:gdLst/>
            <a:ahLst/>
            <a:cxnLst/>
            <a:rect l="l" t="t" r="r" b="b"/>
            <a:pathLst>
              <a:path w="35172" h="12026" extrusionOk="0">
                <a:moveTo>
                  <a:pt x="1" y="0"/>
                </a:moveTo>
                <a:lnTo>
                  <a:pt x="35172" y="0"/>
                </a:lnTo>
                <a:lnTo>
                  <a:pt x="35172" y="12026"/>
                </a:lnTo>
                <a:lnTo>
                  <a:pt x="1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0"/>
          <p:cNvSpPr txBox="1">
            <a:spLocks noGrp="1"/>
          </p:cNvSpPr>
          <p:nvPr>
            <p:ph type="subTitle" idx="1"/>
          </p:nvPr>
        </p:nvSpPr>
        <p:spPr>
          <a:xfrm>
            <a:off x="5626675" y="1941426"/>
            <a:ext cx="2391600" cy="466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20"/>
          <p:cNvSpPr txBox="1">
            <a:spLocks noGrp="1"/>
          </p:cNvSpPr>
          <p:nvPr>
            <p:ph type="subTitle" idx="2"/>
          </p:nvPr>
        </p:nvSpPr>
        <p:spPr>
          <a:xfrm>
            <a:off x="1129300" y="3151101"/>
            <a:ext cx="2391600" cy="468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282" name="Google Shape;282;p20"/>
          <p:cNvSpPr txBox="1">
            <a:spLocks noGrp="1"/>
          </p:cNvSpPr>
          <p:nvPr>
            <p:ph type="title"/>
          </p:nvPr>
        </p:nvSpPr>
        <p:spPr>
          <a:xfrm>
            <a:off x="1125100" y="2794025"/>
            <a:ext cx="2395800" cy="2634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title" idx="3"/>
          </p:nvPr>
        </p:nvSpPr>
        <p:spPr>
          <a:xfrm>
            <a:off x="5626675" y="1582550"/>
            <a:ext cx="2395800" cy="265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59" r:id="rId4"/>
    <p:sldLayoutId id="2147483663" r:id="rId5"/>
    <p:sldLayoutId id="2147483664" r:id="rId6"/>
    <p:sldLayoutId id="2147483666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>
            <a:spLocks noGrp="1"/>
          </p:cNvSpPr>
          <p:nvPr>
            <p:ph type="ctrTitle"/>
          </p:nvPr>
        </p:nvSpPr>
        <p:spPr>
          <a:xfrm>
            <a:off x="703207" y="1392097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800" dirty="0"/>
            </a:br>
            <a:br>
              <a:rPr lang="en-US" sz="4800" dirty="0"/>
            </a:br>
            <a:r>
              <a:rPr lang="en-US" sz="4800" dirty="0"/>
              <a:t>Robotics and AI Department</a:t>
            </a:r>
            <a:endParaRPr sz="4800" dirty="0"/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dk2"/>
                </a:solidFill>
              </a:rPr>
              <a:t>Israa  AL Bity</a:t>
            </a:r>
            <a:endParaRPr sz="2100" dirty="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4" grpId="0"/>
      <p:bldP spid="33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45"/>
          <p:cNvSpPr txBox="1">
            <a:spLocks noGrp="1"/>
          </p:cNvSpPr>
          <p:nvPr>
            <p:ph type="title"/>
          </p:nvPr>
        </p:nvSpPr>
        <p:spPr>
          <a:xfrm>
            <a:off x="-99894" y="2571750"/>
            <a:ext cx="3980331" cy="1224164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Installing the package</a:t>
            </a:r>
            <a:br>
              <a:rPr lang="en-US" dirty="0"/>
            </a:br>
            <a:r>
              <a:rPr lang="en-US" dirty="0" err="1"/>
              <a:t>arduino_robot_arm</a:t>
            </a:r>
            <a:br>
              <a:rPr lang="en-US" dirty="0"/>
            </a:br>
            <a:endParaRPr dirty="0"/>
          </a:p>
        </p:txBody>
      </p:sp>
      <p:pic>
        <p:nvPicPr>
          <p:cNvPr id="6" name="صورة 5">
            <a:extLst>
              <a:ext uri="{FF2B5EF4-FFF2-40B4-BE49-F238E27FC236}">
                <a16:creationId xmlns:a16="http://schemas.microsoft.com/office/drawing/2014/main" id="{3360E19B-2673-46E3-AFBF-FDAC1387A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2323" y="987365"/>
            <a:ext cx="2712169" cy="18941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" name="Google Shape;727;p47"/>
          <p:cNvPicPr preferRelativeResize="0"/>
          <p:nvPr/>
        </p:nvPicPr>
        <p:blipFill rotWithShape="1">
          <a:blip r:embed="rId3">
            <a:alphaModFix/>
          </a:blip>
          <a:srcRect l="61241" r="15108"/>
          <a:stretch/>
        </p:blipFill>
        <p:spPr>
          <a:xfrm>
            <a:off x="161923" y="-48074"/>
            <a:ext cx="1823175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8" name="Google Shape;728;p47"/>
          <p:cNvGrpSpPr/>
          <p:nvPr/>
        </p:nvGrpSpPr>
        <p:grpSpPr>
          <a:xfrm>
            <a:off x="1223348" y="4553184"/>
            <a:ext cx="1015032" cy="325196"/>
            <a:chOff x="1156673" y="4600809"/>
            <a:chExt cx="1015032" cy="325196"/>
          </a:xfrm>
        </p:grpSpPr>
        <p:sp>
          <p:nvSpPr>
            <p:cNvPr id="729" name="Google Shape;729;p47"/>
            <p:cNvSpPr/>
            <p:nvPr/>
          </p:nvSpPr>
          <p:spPr>
            <a:xfrm>
              <a:off x="1937576" y="4600809"/>
              <a:ext cx="234129" cy="75728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7"/>
            <p:cNvSpPr/>
            <p:nvPr/>
          </p:nvSpPr>
          <p:spPr>
            <a:xfrm>
              <a:off x="1394514" y="4600809"/>
              <a:ext cx="440870" cy="75728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7"/>
            <p:cNvSpPr/>
            <p:nvPr/>
          </p:nvSpPr>
          <p:spPr>
            <a:xfrm>
              <a:off x="1156673" y="4725738"/>
              <a:ext cx="474774" cy="75767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7"/>
            <p:cNvSpPr/>
            <p:nvPr/>
          </p:nvSpPr>
          <p:spPr>
            <a:xfrm>
              <a:off x="1718307" y="4725738"/>
              <a:ext cx="453393" cy="75767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7"/>
            <p:cNvSpPr/>
            <p:nvPr/>
          </p:nvSpPr>
          <p:spPr>
            <a:xfrm>
              <a:off x="1536688" y="4850706"/>
              <a:ext cx="635008" cy="75299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عنوان فرعي 8">
            <a:extLst>
              <a:ext uri="{FF2B5EF4-FFF2-40B4-BE49-F238E27FC236}">
                <a16:creationId xmlns:a16="http://schemas.microsoft.com/office/drawing/2014/main" id="{D0D0453A-B3D5-4E6B-8C1B-8C0794586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25231" y="520210"/>
            <a:ext cx="6588000" cy="4320520"/>
          </a:xfrm>
        </p:spPr>
        <p:txBody>
          <a:bodyPr/>
          <a:lstStyle/>
          <a:p>
            <a:pPr algn="l"/>
            <a:r>
              <a:rPr lang="en-US" dirty="0"/>
              <a:t> </a:t>
            </a:r>
            <a:r>
              <a:rPr lang="en-US" sz="1600" dirty="0"/>
              <a:t>Add the “</a:t>
            </a:r>
            <a:r>
              <a:rPr lang="en-US" sz="1600" dirty="0" err="1"/>
              <a:t>arduino_robot_arm</a:t>
            </a:r>
            <a:r>
              <a:rPr lang="en-US" sz="1600" dirty="0"/>
              <a:t>” package to “</a:t>
            </a:r>
            <a:r>
              <a:rPr lang="en-US" sz="1600" dirty="0" err="1"/>
              <a:t>src</a:t>
            </a:r>
            <a:r>
              <a:rPr lang="en-US" sz="1600" dirty="0"/>
              <a:t>” folder :</a:t>
            </a:r>
          </a:p>
          <a:p>
            <a:pPr algn="l"/>
            <a:r>
              <a:rPr lang="en-US" sz="1600" dirty="0"/>
              <a:t>	$ cd ~/</a:t>
            </a:r>
            <a:r>
              <a:rPr lang="en-US" sz="1600" dirty="0" err="1"/>
              <a:t>catkin_ws</a:t>
            </a:r>
            <a:r>
              <a:rPr lang="en-US" sz="1600" dirty="0"/>
              <a:t>/</a:t>
            </a:r>
            <a:r>
              <a:rPr lang="en-US" sz="1600" dirty="0" err="1"/>
              <a:t>src</a:t>
            </a:r>
            <a:endParaRPr lang="en-US" sz="1600" dirty="0"/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sudo</a:t>
            </a:r>
            <a:r>
              <a:rPr lang="en-US" sz="1600" dirty="0"/>
              <a:t> apt install git</a:t>
            </a:r>
          </a:p>
          <a:p>
            <a:pPr algn="l"/>
            <a:r>
              <a:rPr lang="en-US" sz="1600" dirty="0"/>
              <a:t>	$ git clone https://github.com/smart-methods/arduino_robot_arm </a:t>
            </a:r>
          </a:p>
          <a:p>
            <a:pPr algn="l"/>
            <a:endParaRPr lang="en-US" sz="1600" dirty="0"/>
          </a:p>
          <a:p>
            <a:pPr algn="l"/>
            <a:r>
              <a:rPr lang="en-US" sz="1600" dirty="0"/>
              <a:t> Install all the dependencies :</a:t>
            </a:r>
          </a:p>
          <a:p>
            <a:pPr algn="l"/>
            <a:r>
              <a:rPr lang="en-US" sz="1600" dirty="0"/>
              <a:t>	$ cd ~/</a:t>
            </a:r>
            <a:r>
              <a:rPr lang="en-US" sz="1600" dirty="0" err="1"/>
              <a:t>catkin_ws</a:t>
            </a:r>
            <a:endParaRPr lang="en-US" sz="1600" dirty="0"/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rosdep</a:t>
            </a:r>
            <a:r>
              <a:rPr lang="en-US" sz="1600" dirty="0"/>
              <a:t> install --from-paths </a:t>
            </a:r>
            <a:r>
              <a:rPr lang="en-US" sz="1600" dirty="0" err="1"/>
              <a:t>src</a:t>
            </a:r>
            <a:r>
              <a:rPr lang="en-US" sz="1600" dirty="0"/>
              <a:t> --ignore-</a:t>
            </a:r>
            <a:r>
              <a:rPr lang="en-US" sz="1600" dirty="0" err="1"/>
              <a:t>src</a:t>
            </a:r>
            <a:r>
              <a:rPr lang="en-US" sz="1600" dirty="0"/>
              <a:t> -r -y</a:t>
            </a:r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sudo</a:t>
            </a:r>
            <a:r>
              <a:rPr lang="en-US" sz="1600" dirty="0"/>
              <a:t> apt-get install </a:t>
            </a:r>
            <a:r>
              <a:rPr lang="en-US" sz="1600" dirty="0" err="1"/>
              <a:t>ros</a:t>
            </a:r>
            <a:r>
              <a:rPr lang="en-US" sz="1600" dirty="0"/>
              <a:t>-melodic-</a:t>
            </a:r>
            <a:r>
              <a:rPr lang="en-US" sz="1600" dirty="0" err="1"/>
              <a:t>moveit</a:t>
            </a:r>
            <a:endParaRPr lang="en-US" sz="1600" dirty="0"/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sudo</a:t>
            </a:r>
            <a:r>
              <a:rPr lang="en-US" sz="1600" dirty="0"/>
              <a:t> apt-get install </a:t>
            </a:r>
            <a:r>
              <a:rPr lang="en-US" sz="1600" dirty="0" err="1"/>
              <a:t>ros</a:t>
            </a:r>
            <a:r>
              <a:rPr lang="en-US" sz="1600" dirty="0"/>
              <a:t>-melodic-joint-state-publisher </a:t>
            </a:r>
            <a:r>
              <a:rPr lang="en-US" sz="1600" dirty="0" err="1"/>
              <a:t>ros</a:t>
            </a:r>
            <a:r>
              <a:rPr lang="en-US" sz="1600" dirty="0"/>
              <a:t>-melodic-joint-state-publisher-</a:t>
            </a:r>
            <a:r>
              <a:rPr lang="en-US" sz="1600" dirty="0" err="1"/>
              <a:t>gui</a:t>
            </a:r>
            <a:endParaRPr lang="en-US" sz="1600" dirty="0"/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sudo</a:t>
            </a:r>
            <a:r>
              <a:rPr lang="en-US" sz="1600" dirty="0"/>
              <a:t> apt-get install </a:t>
            </a:r>
            <a:r>
              <a:rPr lang="en-US" sz="1600" dirty="0" err="1"/>
              <a:t>ros</a:t>
            </a:r>
            <a:r>
              <a:rPr lang="en-US" sz="1600" dirty="0"/>
              <a:t>-melodic-gazebo-</a:t>
            </a:r>
            <a:r>
              <a:rPr lang="en-US" sz="1600" dirty="0" err="1"/>
              <a:t>ros</a:t>
            </a:r>
            <a:r>
              <a:rPr lang="en-US" sz="1600" dirty="0"/>
              <a:t>-control joint-state-publisher</a:t>
            </a:r>
          </a:p>
          <a:p>
            <a:pPr algn="l"/>
            <a:r>
              <a:rPr lang="en-US" sz="1600" dirty="0"/>
              <a:t>	$ </a:t>
            </a:r>
            <a:r>
              <a:rPr lang="en-US" sz="1600" dirty="0" err="1"/>
              <a:t>sudo</a:t>
            </a:r>
            <a:r>
              <a:rPr lang="en-US" sz="1600" dirty="0"/>
              <a:t> apt-get install </a:t>
            </a:r>
            <a:r>
              <a:rPr lang="en-US" sz="1600" dirty="0" err="1"/>
              <a:t>ros</a:t>
            </a:r>
            <a:r>
              <a:rPr lang="en-US" sz="1600" dirty="0"/>
              <a:t>-melodic-</a:t>
            </a:r>
            <a:r>
              <a:rPr lang="en-US" sz="1600" dirty="0" err="1"/>
              <a:t>ros</a:t>
            </a:r>
            <a:r>
              <a:rPr lang="en-US" sz="1600" dirty="0"/>
              <a:t>-controllers </a:t>
            </a:r>
            <a:r>
              <a:rPr lang="en-US" sz="1600" dirty="0" err="1"/>
              <a:t>ros</a:t>
            </a:r>
            <a:r>
              <a:rPr lang="en-US" sz="1600" dirty="0"/>
              <a:t>-melodic-</a:t>
            </a:r>
            <a:r>
              <a:rPr lang="en-US" sz="1600" dirty="0" err="1"/>
              <a:t>ros</a:t>
            </a:r>
            <a:r>
              <a:rPr lang="en-US" sz="1600" dirty="0"/>
              <a:t>-control</a:t>
            </a:r>
          </a:p>
          <a:p>
            <a:pPr algn="l"/>
            <a:r>
              <a:rPr lang="en-US" sz="1600" dirty="0"/>
              <a:t>Compile the package</a:t>
            </a:r>
          </a:p>
          <a:p>
            <a:pPr algn="l"/>
            <a:r>
              <a:rPr lang="en-US" sz="1600" dirty="0"/>
              <a:t>$ </a:t>
            </a:r>
            <a:r>
              <a:rPr lang="en-US" sz="1600" dirty="0" err="1"/>
              <a:t>catkin_make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</a:rPr>
              <a:t>JUST COPY (</a:t>
            </a:r>
            <a:r>
              <a:rPr lang="en-US" sz="1600" dirty="0" err="1">
                <a:solidFill>
                  <a:srgbClr val="000000"/>
                </a:solidFill>
              </a:rPr>
              <a:t>ctrl+c</a:t>
            </a:r>
            <a:r>
              <a:rPr lang="en-US" sz="1600" dirty="0">
                <a:solidFill>
                  <a:srgbClr val="000000"/>
                </a:solidFill>
              </a:rPr>
              <a:t>) and PASTE (</a:t>
            </a:r>
            <a:r>
              <a:rPr lang="en-US" sz="1600" dirty="0" err="1">
                <a:solidFill>
                  <a:srgbClr val="000000"/>
                </a:solidFill>
              </a:rPr>
              <a:t>ctrl+v</a:t>
            </a:r>
            <a:r>
              <a:rPr lang="en-US" sz="1600" dirty="0">
                <a:solidFill>
                  <a:srgbClr val="000000"/>
                </a:solidFill>
              </a:rPr>
              <a:t>) in Terminal </a:t>
            </a:r>
          </a:p>
          <a:p>
            <a:pPr algn="l"/>
            <a:endParaRPr lang="en-US" sz="1600" dirty="0"/>
          </a:p>
          <a:p>
            <a:pPr algn="l"/>
            <a:endParaRPr lang="ar-SA" dirty="0"/>
          </a:p>
        </p:txBody>
      </p:sp>
      <p:sp>
        <p:nvSpPr>
          <p:cNvPr id="33" name="Google Shape;722;p47">
            <a:extLst>
              <a:ext uri="{FF2B5EF4-FFF2-40B4-BE49-F238E27FC236}">
                <a16:creationId xmlns:a16="http://schemas.microsoft.com/office/drawing/2014/main" id="{4DEEDE66-A834-4383-96C3-134B6C83BB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21315" y="54657"/>
            <a:ext cx="658812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2400" dirty="0">
                <a:solidFill>
                  <a:schemeClr val="accent2"/>
                </a:solidFill>
              </a:rPr>
              <a:t>Package Arduino robot arm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9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10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20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30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400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50"/>
          <p:cNvSpPr txBox="1">
            <a:spLocks noGrp="1"/>
          </p:cNvSpPr>
          <p:nvPr>
            <p:ph type="title"/>
          </p:nvPr>
        </p:nvSpPr>
        <p:spPr>
          <a:xfrm>
            <a:off x="1039845" y="143416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Package Arduino robot arm</a:t>
            </a:r>
            <a:endParaRPr dirty="0"/>
          </a:p>
        </p:txBody>
      </p:sp>
      <p:pic>
        <p:nvPicPr>
          <p:cNvPr id="6" name="صورة 5" descr="صورة تحتوي على نص, كمبيوتر, شاشة عرض, لقطة شاشة&#10;&#10;تم إنشاء الوصف تلقائياً">
            <a:extLst>
              <a:ext uri="{FF2B5EF4-FFF2-40B4-BE49-F238E27FC236}">
                <a16:creationId xmlns:a16="http://schemas.microsoft.com/office/drawing/2014/main" id="{385DBA65-3C46-4003-B6E8-A56566EEB8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840" b="22465"/>
          <a:stretch/>
        </p:blipFill>
        <p:spPr>
          <a:xfrm>
            <a:off x="2074743" y="1121836"/>
            <a:ext cx="4971515" cy="3158171"/>
          </a:xfrm>
          <a:prstGeom prst="rect">
            <a:avLst/>
          </a:prstGeom>
        </p:spPr>
      </p:pic>
      <p:sp>
        <p:nvSpPr>
          <p:cNvPr id="9" name="مربع نص 8">
            <a:extLst>
              <a:ext uri="{FF2B5EF4-FFF2-40B4-BE49-F238E27FC236}">
                <a16:creationId xmlns:a16="http://schemas.microsoft.com/office/drawing/2014/main" id="{B3148B15-2389-4A06-AD0E-8226DCA8506C}"/>
              </a:ext>
            </a:extLst>
          </p:cNvPr>
          <p:cNvSpPr txBox="1"/>
          <p:nvPr/>
        </p:nvSpPr>
        <p:spPr>
          <a:xfrm>
            <a:off x="2074743" y="4589427"/>
            <a:ext cx="538266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$ </a:t>
            </a:r>
            <a:r>
              <a:rPr lang="en-US" sz="1600" dirty="0" err="1"/>
              <a:t>roslaunch</a:t>
            </a:r>
            <a:r>
              <a:rPr lang="en-US" sz="1600" dirty="0"/>
              <a:t> </a:t>
            </a:r>
            <a:r>
              <a:rPr lang="en-US" sz="1600" dirty="0" err="1"/>
              <a:t>robot_arm_pkg</a:t>
            </a:r>
            <a:r>
              <a:rPr lang="en-US" sz="1600" dirty="0"/>
              <a:t> </a:t>
            </a:r>
            <a:r>
              <a:rPr lang="en-US" sz="1600" dirty="0" err="1"/>
              <a:t>check_motors.launch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4135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6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49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5" name="Google Shape;775;p49"/>
          <p:cNvSpPr txBox="1">
            <a:spLocks noGrp="1"/>
          </p:cNvSpPr>
          <p:nvPr>
            <p:ph type="title"/>
          </p:nvPr>
        </p:nvSpPr>
        <p:spPr>
          <a:xfrm>
            <a:off x="5438774" y="1168325"/>
            <a:ext cx="3613017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video, </a:t>
            </a:r>
            <a:br>
              <a:rPr lang="en-US" dirty="0"/>
            </a:br>
            <a:r>
              <a:rPr lang="en-US" dirty="0"/>
              <a:t>the Package arm is work</a:t>
            </a:r>
            <a:endParaRPr dirty="0"/>
          </a:p>
        </p:txBody>
      </p:sp>
      <p:grpSp>
        <p:nvGrpSpPr>
          <p:cNvPr id="3" name="مجموعة 2">
            <a:extLst>
              <a:ext uri="{FF2B5EF4-FFF2-40B4-BE49-F238E27FC236}">
                <a16:creationId xmlns:a16="http://schemas.microsoft.com/office/drawing/2014/main" id="{EB8ECE1D-3DC6-4472-A0BE-C9C720C63361}"/>
              </a:ext>
            </a:extLst>
          </p:cNvPr>
          <p:cNvGrpSpPr/>
          <p:nvPr/>
        </p:nvGrpSpPr>
        <p:grpSpPr>
          <a:xfrm>
            <a:off x="76840" y="691440"/>
            <a:ext cx="6462272" cy="4053208"/>
            <a:chOff x="680069" y="1162091"/>
            <a:chExt cx="4462907" cy="2686034"/>
          </a:xfrm>
        </p:grpSpPr>
        <p:sp>
          <p:nvSpPr>
            <p:cNvPr id="776" name="Google Shape;776;p49"/>
            <p:cNvSpPr/>
            <p:nvPr/>
          </p:nvSpPr>
          <p:spPr>
            <a:xfrm>
              <a:off x="1415384" y="1162091"/>
              <a:ext cx="2992601" cy="2027247"/>
            </a:xfrm>
            <a:custGeom>
              <a:avLst/>
              <a:gdLst/>
              <a:ahLst/>
              <a:cxnLst/>
              <a:rect l="l" t="t" r="r" b="b"/>
              <a:pathLst>
                <a:path w="165841" h="112344" extrusionOk="0">
                  <a:moveTo>
                    <a:pt x="6603" y="1"/>
                  </a:moveTo>
                  <a:cubicBezTo>
                    <a:pt x="3013" y="1"/>
                    <a:pt x="73" y="2917"/>
                    <a:pt x="73" y="6531"/>
                  </a:cubicBezTo>
                  <a:lnTo>
                    <a:pt x="1" y="110079"/>
                  </a:lnTo>
                  <a:cubicBezTo>
                    <a:pt x="1" y="111259"/>
                    <a:pt x="940" y="112199"/>
                    <a:pt x="2121" y="112199"/>
                  </a:cubicBezTo>
                  <a:lnTo>
                    <a:pt x="163624" y="112344"/>
                  </a:lnTo>
                  <a:cubicBezTo>
                    <a:pt x="164780" y="112344"/>
                    <a:pt x="165744" y="111380"/>
                    <a:pt x="165744" y="110199"/>
                  </a:cubicBezTo>
                  <a:lnTo>
                    <a:pt x="165841" y="6676"/>
                  </a:lnTo>
                  <a:cubicBezTo>
                    <a:pt x="165841" y="3061"/>
                    <a:pt x="162901" y="121"/>
                    <a:pt x="159310" y="121"/>
                  </a:cubicBezTo>
                  <a:lnTo>
                    <a:pt x="6603" y="1"/>
                  </a:lnTo>
                  <a:close/>
                </a:path>
              </a:pathLst>
            </a:custGeom>
            <a:solidFill>
              <a:srgbClr val="1B1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9"/>
            <p:cNvSpPr/>
            <p:nvPr/>
          </p:nvSpPr>
          <p:spPr>
            <a:xfrm>
              <a:off x="1415384" y="1162091"/>
              <a:ext cx="2992601" cy="2027247"/>
            </a:xfrm>
            <a:custGeom>
              <a:avLst/>
              <a:gdLst/>
              <a:ahLst/>
              <a:cxnLst/>
              <a:rect l="l" t="t" r="r" b="b"/>
              <a:pathLst>
                <a:path w="165841" h="112344" extrusionOk="0">
                  <a:moveTo>
                    <a:pt x="6603" y="1"/>
                  </a:moveTo>
                  <a:cubicBezTo>
                    <a:pt x="3013" y="1"/>
                    <a:pt x="73" y="2917"/>
                    <a:pt x="73" y="6531"/>
                  </a:cubicBezTo>
                  <a:lnTo>
                    <a:pt x="1" y="110079"/>
                  </a:lnTo>
                  <a:cubicBezTo>
                    <a:pt x="1" y="111259"/>
                    <a:pt x="940" y="112199"/>
                    <a:pt x="2121" y="112199"/>
                  </a:cubicBezTo>
                  <a:lnTo>
                    <a:pt x="163624" y="112344"/>
                  </a:lnTo>
                  <a:cubicBezTo>
                    <a:pt x="164780" y="112344"/>
                    <a:pt x="165744" y="111380"/>
                    <a:pt x="165744" y="110199"/>
                  </a:cubicBezTo>
                  <a:lnTo>
                    <a:pt x="165841" y="6676"/>
                  </a:lnTo>
                  <a:cubicBezTo>
                    <a:pt x="165841" y="3061"/>
                    <a:pt x="162901" y="121"/>
                    <a:pt x="159310" y="121"/>
                  </a:cubicBezTo>
                  <a:lnTo>
                    <a:pt x="6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9"/>
            <p:cNvSpPr/>
            <p:nvPr/>
          </p:nvSpPr>
          <p:spPr>
            <a:xfrm>
              <a:off x="1415384" y="1162091"/>
              <a:ext cx="2992601" cy="2027247"/>
            </a:xfrm>
            <a:custGeom>
              <a:avLst/>
              <a:gdLst/>
              <a:ahLst/>
              <a:cxnLst/>
              <a:rect l="l" t="t" r="r" b="b"/>
              <a:pathLst>
                <a:path w="165841" h="112344" extrusionOk="0">
                  <a:moveTo>
                    <a:pt x="6603" y="1"/>
                  </a:moveTo>
                  <a:cubicBezTo>
                    <a:pt x="3013" y="1"/>
                    <a:pt x="73" y="2917"/>
                    <a:pt x="73" y="6531"/>
                  </a:cubicBezTo>
                  <a:lnTo>
                    <a:pt x="1" y="110079"/>
                  </a:lnTo>
                  <a:cubicBezTo>
                    <a:pt x="1" y="111259"/>
                    <a:pt x="940" y="112199"/>
                    <a:pt x="2121" y="112199"/>
                  </a:cubicBezTo>
                  <a:lnTo>
                    <a:pt x="163624" y="112344"/>
                  </a:lnTo>
                  <a:cubicBezTo>
                    <a:pt x="164780" y="112344"/>
                    <a:pt x="165744" y="111380"/>
                    <a:pt x="165744" y="110199"/>
                  </a:cubicBezTo>
                  <a:lnTo>
                    <a:pt x="165841" y="6676"/>
                  </a:lnTo>
                  <a:cubicBezTo>
                    <a:pt x="165841" y="3061"/>
                    <a:pt x="162901" y="121"/>
                    <a:pt x="159310" y="121"/>
                  </a:cubicBezTo>
                  <a:lnTo>
                    <a:pt x="66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9"/>
            <p:cNvSpPr/>
            <p:nvPr/>
          </p:nvSpPr>
          <p:spPr>
            <a:xfrm>
              <a:off x="697464" y="3748968"/>
              <a:ext cx="4428441" cy="99157"/>
            </a:xfrm>
            <a:custGeom>
              <a:avLst/>
              <a:gdLst/>
              <a:ahLst/>
              <a:cxnLst/>
              <a:rect l="l" t="t" r="r" b="b"/>
              <a:pathLst>
                <a:path w="245411" h="5495" extrusionOk="0">
                  <a:moveTo>
                    <a:pt x="0" y="1"/>
                  </a:moveTo>
                  <a:lnTo>
                    <a:pt x="0" y="169"/>
                  </a:lnTo>
                  <a:cubicBezTo>
                    <a:pt x="0" y="3013"/>
                    <a:pt x="2314" y="5326"/>
                    <a:pt x="5157" y="5326"/>
                  </a:cubicBezTo>
                  <a:lnTo>
                    <a:pt x="240278" y="5495"/>
                  </a:lnTo>
                  <a:cubicBezTo>
                    <a:pt x="240293" y="5495"/>
                    <a:pt x="240307" y="5495"/>
                    <a:pt x="240322" y="5495"/>
                  </a:cubicBezTo>
                  <a:cubicBezTo>
                    <a:pt x="243121" y="5495"/>
                    <a:pt x="245411" y="3191"/>
                    <a:pt x="245411" y="362"/>
                  </a:cubicBezTo>
                  <a:lnTo>
                    <a:pt x="245411" y="1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9"/>
            <p:cNvSpPr/>
            <p:nvPr/>
          </p:nvSpPr>
          <p:spPr>
            <a:xfrm>
              <a:off x="680069" y="3179323"/>
              <a:ext cx="4462907" cy="597506"/>
            </a:xfrm>
            <a:custGeom>
              <a:avLst/>
              <a:gdLst/>
              <a:ahLst/>
              <a:cxnLst/>
              <a:rect l="l" t="t" r="r" b="b"/>
              <a:pathLst>
                <a:path w="247321" h="33112" extrusionOk="0">
                  <a:moveTo>
                    <a:pt x="46147" y="1"/>
                  </a:moveTo>
                  <a:cubicBezTo>
                    <a:pt x="43328" y="1"/>
                    <a:pt x="39930" y="844"/>
                    <a:pt x="38605" y="1904"/>
                  </a:cubicBezTo>
                  <a:lnTo>
                    <a:pt x="1350" y="31038"/>
                  </a:lnTo>
                  <a:cubicBezTo>
                    <a:pt x="0" y="32075"/>
                    <a:pt x="2362" y="32942"/>
                    <a:pt x="6627" y="32942"/>
                  </a:cubicBezTo>
                  <a:lnTo>
                    <a:pt x="240712" y="33111"/>
                  </a:lnTo>
                  <a:cubicBezTo>
                    <a:pt x="240770" y="33111"/>
                    <a:pt x="240827" y="33111"/>
                    <a:pt x="240884" y="33111"/>
                  </a:cubicBezTo>
                  <a:cubicBezTo>
                    <a:pt x="245017" y="33111"/>
                    <a:pt x="247321" y="32253"/>
                    <a:pt x="246013" y="31231"/>
                  </a:cubicBezTo>
                  <a:lnTo>
                    <a:pt x="209337" y="2025"/>
                  </a:lnTo>
                  <a:cubicBezTo>
                    <a:pt x="208011" y="989"/>
                    <a:pt x="204662" y="121"/>
                    <a:pt x="201818" y="121"/>
                  </a:cubicBezTo>
                  <a:lnTo>
                    <a:pt x="46147" y="1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9"/>
            <p:cNvSpPr/>
            <p:nvPr/>
          </p:nvSpPr>
          <p:spPr>
            <a:xfrm>
              <a:off x="2100264" y="3525030"/>
              <a:ext cx="1622841" cy="211776"/>
            </a:xfrm>
            <a:custGeom>
              <a:avLst/>
              <a:gdLst/>
              <a:ahLst/>
              <a:cxnLst/>
              <a:rect l="l" t="t" r="r" b="b"/>
              <a:pathLst>
                <a:path w="89933" h="11736" extrusionOk="0">
                  <a:moveTo>
                    <a:pt x="6073" y="0"/>
                  </a:moveTo>
                  <a:lnTo>
                    <a:pt x="0" y="11664"/>
                  </a:lnTo>
                  <a:lnTo>
                    <a:pt x="89933" y="11736"/>
                  </a:lnTo>
                  <a:lnTo>
                    <a:pt x="84101" y="73"/>
                  </a:lnTo>
                  <a:lnTo>
                    <a:pt x="6073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9"/>
            <p:cNvSpPr/>
            <p:nvPr/>
          </p:nvSpPr>
          <p:spPr>
            <a:xfrm>
              <a:off x="1552364" y="3201501"/>
              <a:ext cx="206128" cy="54803"/>
            </a:xfrm>
            <a:custGeom>
              <a:avLst/>
              <a:gdLst/>
              <a:ahLst/>
              <a:cxnLst/>
              <a:rect l="l" t="t" r="r" b="b"/>
              <a:pathLst>
                <a:path w="11423" h="3037" extrusionOk="0">
                  <a:moveTo>
                    <a:pt x="3928" y="1"/>
                  </a:moveTo>
                  <a:cubicBezTo>
                    <a:pt x="3519" y="1"/>
                    <a:pt x="3061" y="121"/>
                    <a:pt x="2916" y="266"/>
                  </a:cubicBezTo>
                  <a:lnTo>
                    <a:pt x="169" y="2748"/>
                  </a:lnTo>
                  <a:cubicBezTo>
                    <a:pt x="0" y="2916"/>
                    <a:pt x="217" y="3013"/>
                    <a:pt x="627" y="3013"/>
                  </a:cubicBezTo>
                  <a:lnTo>
                    <a:pt x="7808" y="3037"/>
                  </a:lnTo>
                  <a:cubicBezTo>
                    <a:pt x="8242" y="3037"/>
                    <a:pt x="8700" y="2916"/>
                    <a:pt x="8844" y="2772"/>
                  </a:cubicBezTo>
                  <a:lnTo>
                    <a:pt x="11278" y="266"/>
                  </a:lnTo>
                  <a:cubicBezTo>
                    <a:pt x="11423" y="121"/>
                    <a:pt x="11206" y="1"/>
                    <a:pt x="10796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9"/>
            <p:cNvSpPr/>
            <p:nvPr/>
          </p:nvSpPr>
          <p:spPr>
            <a:xfrm>
              <a:off x="1735863" y="3201501"/>
              <a:ext cx="198315" cy="54803"/>
            </a:xfrm>
            <a:custGeom>
              <a:avLst/>
              <a:gdLst/>
              <a:ahLst/>
              <a:cxnLst/>
              <a:rect l="l" t="t" r="r" b="b"/>
              <a:pathLst>
                <a:path w="10990" h="3037" extrusionOk="0">
                  <a:moveTo>
                    <a:pt x="3495" y="1"/>
                  </a:moveTo>
                  <a:cubicBezTo>
                    <a:pt x="3085" y="1"/>
                    <a:pt x="2651" y="121"/>
                    <a:pt x="2507" y="266"/>
                  </a:cubicBezTo>
                  <a:lnTo>
                    <a:pt x="121" y="2772"/>
                  </a:lnTo>
                  <a:cubicBezTo>
                    <a:pt x="1" y="2916"/>
                    <a:pt x="217" y="3037"/>
                    <a:pt x="651" y="3037"/>
                  </a:cubicBezTo>
                  <a:lnTo>
                    <a:pt x="7832" y="3037"/>
                  </a:lnTo>
                  <a:cubicBezTo>
                    <a:pt x="8242" y="3037"/>
                    <a:pt x="8676" y="2916"/>
                    <a:pt x="8796" y="2772"/>
                  </a:cubicBezTo>
                  <a:lnTo>
                    <a:pt x="10869" y="266"/>
                  </a:lnTo>
                  <a:cubicBezTo>
                    <a:pt x="10989" y="121"/>
                    <a:pt x="10772" y="1"/>
                    <a:pt x="1036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9"/>
            <p:cNvSpPr/>
            <p:nvPr/>
          </p:nvSpPr>
          <p:spPr>
            <a:xfrm>
              <a:off x="1918930" y="3201501"/>
              <a:ext cx="191349" cy="54803"/>
            </a:xfrm>
            <a:custGeom>
              <a:avLst/>
              <a:gdLst/>
              <a:ahLst/>
              <a:cxnLst/>
              <a:rect l="l" t="t" r="r" b="b"/>
              <a:pathLst>
                <a:path w="10604" h="3037" extrusionOk="0">
                  <a:moveTo>
                    <a:pt x="3085" y="1"/>
                  </a:moveTo>
                  <a:cubicBezTo>
                    <a:pt x="2675" y="1"/>
                    <a:pt x="2242" y="121"/>
                    <a:pt x="2121" y="266"/>
                  </a:cubicBezTo>
                  <a:lnTo>
                    <a:pt x="121" y="2772"/>
                  </a:lnTo>
                  <a:cubicBezTo>
                    <a:pt x="1" y="2916"/>
                    <a:pt x="242" y="3037"/>
                    <a:pt x="675" y="3037"/>
                  </a:cubicBezTo>
                  <a:lnTo>
                    <a:pt x="7856" y="3037"/>
                  </a:lnTo>
                  <a:cubicBezTo>
                    <a:pt x="8266" y="3037"/>
                    <a:pt x="8700" y="2916"/>
                    <a:pt x="8796" y="2772"/>
                  </a:cubicBezTo>
                  <a:lnTo>
                    <a:pt x="10507" y="290"/>
                  </a:lnTo>
                  <a:cubicBezTo>
                    <a:pt x="10604" y="121"/>
                    <a:pt x="10339" y="1"/>
                    <a:pt x="995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9"/>
            <p:cNvSpPr/>
            <p:nvPr/>
          </p:nvSpPr>
          <p:spPr>
            <a:xfrm>
              <a:off x="2102430" y="3201934"/>
              <a:ext cx="183536" cy="54803"/>
            </a:xfrm>
            <a:custGeom>
              <a:avLst/>
              <a:gdLst/>
              <a:ahLst/>
              <a:cxnLst/>
              <a:rect l="l" t="t" r="r" b="b"/>
              <a:pathLst>
                <a:path w="10171" h="3037" extrusionOk="0">
                  <a:moveTo>
                    <a:pt x="2627" y="1"/>
                  </a:moveTo>
                  <a:cubicBezTo>
                    <a:pt x="2242" y="1"/>
                    <a:pt x="1832" y="97"/>
                    <a:pt x="1736" y="266"/>
                  </a:cubicBezTo>
                  <a:lnTo>
                    <a:pt x="97" y="2748"/>
                  </a:lnTo>
                  <a:cubicBezTo>
                    <a:pt x="1" y="2917"/>
                    <a:pt x="242" y="3013"/>
                    <a:pt x="676" y="3013"/>
                  </a:cubicBezTo>
                  <a:lnTo>
                    <a:pt x="7857" y="3037"/>
                  </a:lnTo>
                  <a:cubicBezTo>
                    <a:pt x="8266" y="3037"/>
                    <a:pt x="8676" y="2917"/>
                    <a:pt x="8772" y="2772"/>
                  </a:cubicBezTo>
                  <a:lnTo>
                    <a:pt x="10098" y="266"/>
                  </a:lnTo>
                  <a:cubicBezTo>
                    <a:pt x="10170" y="121"/>
                    <a:pt x="9905" y="1"/>
                    <a:pt x="9519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9"/>
            <p:cNvSpPr/>
            <p:nvPr/>
          </p:nvSpPr>
          <p:spPr>
            <a:xfrm>
              <a:off x="2285496" y="3201934"/>
              <a:ext cx="176570" cy="54803"/>
            </a:xfrm>
            <a:custGeom>
              <a:avLst/>
              <a:gdLst/>
              <a:ahLst/>
              <a:cxnLst/>
              <a:rect l="l" t="t" r="r" b="b"/>
              <a:pathLst>
                <a:path w="9785" h="3037" extrusionOk="0">
                  <a:moveTo>
                    <a:pt x="2218" y="1"/>
                  </a:moveTo>
                  <a:cubicBezTo>
                    <a:pt x="1832" y="1"/>
                    <a:pt x="1423" y="121"/>
                    <a:pt x="1350" y="266"/>
                  </a:cubicBezTo>
                  <a:lnTo>
                    <a:pt x="73" y="2772"/>
                  </a:lnTo>
                  <a:cubicBezTo>
                    <a:pt x="1" y="2917"/>
                    <a:pt x="290" y="3037"/>
                    <a:pt x="700" y="3037"/>
                  </a:cubicBezTo>
                  <a:lnTo>
                    <a:pt x="7881" y="3037"/>
                  </a:lnTo>
                  <a:cubicBezTo>
                    <a:pt x="8315" y="3037"/>
                    <a:pt x="8700" y="2917"/>
                    <a:pt x="8748" y="2772"/>
                  </a:cubicBezTo>
                  <a:lnTo>
                    <a:pt x="9712" y="266"/>
                  </a:lnTo>
                  <a:cubicBezTo>
                    <a:pt x="9785" y="121"/>
                    <a:pt x="9495" y="1"/>
                    <a:pt x="9086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9"/>
            <p:cNvSpPr/>
            <p:nvPr/>
          </p:nvSpPr>
          <p:spPr>
            <a:xfrm>
              <a:off x="2469447" y="3201934"/>
              <a:ext cx="169172" cy="54803"/>
            </a:xfrm>
            <a:custGeom>
              <a:avLst/>
              <a:gdLst/>
              <a:ahLst/>
              <a:cxnLst/>
              <a:rect l="l" t="t" r="r" b="b"/>
              <a:pathLst>
                <a:path w="9375" h="3037" extrusionOk="0">
                  <a:moveTo>
                    <a:pt x="1808" y="1"/>
                  </a:moveTo>
                  <a:cubicBezTo>
                    <a:pt x="1398" y="1"/>
                    <a:pt x="1036" y="121"/>
                    <a:pt x="964" y="266"/>
                  </a:cubicBezTo>
                  <a:lnTo>
                    <a:pt x="48" y="2772"/>
                  </a:lnTo>
                  <a:cubicBezTo>
                    <a:pt x="0" y="2917"/>
                    <a:pt x="314" y="3037"/>
                    <a:pt x="723" y="3037"/>
                  </a:cubicBezTo>
                  <a:lnTo>
                    <a:pt x="7904" y="3037"/>
                  </a:lnTo>
                  <a:cubicBezTo>
                    <a:pt x="8338" y="3037"/>
                    <a:pt x="8700" y="2917"/>
                    <a:pt x="8724" y="2772"/>
                  </a:cubicBezTo>
                  <a:lnTo>
                    <a:pt x="9350" y="266"/>
                  </a:lnTo>
                  <a:cubicBezTo>
                    <a:pt x="9374" y="121"/>
                    <a:pt x="9085" y="1"/>
                    <a:pt x="8675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9"/>
            <p:cNvSpPr/>
            <p:nvPr/>
          </p:nvSpPr>
          <p:spPr>
            <a:xfrm>
              <a:off x="2652946" y="3201934"/>
              <a:ext cx="161773" cy="55254"/>
            </a:xfrm>
            <a:custGeom>
              <a:avLst/>
              <a:gdLst/>
              <a:ahLst/>
              <a:cxnLst/>
              <a:rect l="l" t="t" r="r" b="b"/>
              <a:pathLst>
                <a:path w="8965" h="3062" extrusionOk="0">
                  <a:moveTo>
                    <a:pt x="1374" y="1"/>
                  </a:moveTo>
                  <a:cubicBezTo>
                    <a:pt x="964" y="1"/>
                    <a:pt x="603" y="121"/>
                    <a:pt x="579" y="290"/>
                  </a:cubicBezTo>
                  <a:lnTo>
                    <a:pt x="25" y="2772"/>
                  </a:lnTo>
                  <a:cubicBezTo>
                    <a:pt x="0" y="2917"/>
                    <a:pt x="314" y="3037"/>
                    <a:pt x="723" y="3037"/>
                  </a:cubicBezTo>
                  <a:lnTo>
                    <a:pt x="7905" y="3061"/>
                  </a:lnTo>
                  <a:cubicBezTo>
                    <a:pt x="8338" y="3061"/>
                    <a:pt x="8676" y="2941"/>
                    <a:pt x="8700" y="2796"/>
                  </a:cubicBezTo>
                  <a:lnTo>
                    <a:pt x="8941" y="290"/>
                  </a:lnTo>
                  <a:cubicBezTo>
                    <a:pt x="8965" y="145"/>
                    <a:pt x="8627" y="25"/>
                    <a:pt x="8242" y="25"/>
                  </a:cubicBezTo>
                  <a:lnTo>
                    <a:pt x="1374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9"/>
            <p:cNvSpPr/>
            <p:nvPr/>
          </p:nvSpPr>
          <p:spPr>
            <a:xfrm>
              <a:off x="2836013" y="3202367"/>
              <a:ext cx="156992" cy="54821"/>
            </a:xfrm>
            <a:custGeom>
              <a:avLst/>
              <a:gdLst/>
              <a:ahLst/>
              <a:cxnLst/>
              <a:rect l="l" t="t" r="r" b="b"/>
              <a:pathLst>
                <a:path w="8700" h="3038" extrusionOk="0">
                  <a:moveTo>
                    <a:pt x="940" y="1"/>
                  </a:moveTo>
                  <a:cubicBezTo>
                    <a:pt x="555" y="1"/>
                    <a:pt x="217" y="121"/>
                    <a:pt x="193" y="266"/>
                  </a:cubicBezTo>
                  <a:lnTo>
                    <a:pt x="25" y="2772"/>
                  </a:lnTo>
                  <a:cubicBezTo>
                    <a:pt x="1" y="2917"/>
                    <a:pt x="338" y="3037"/>
                    <a:pt x="772" y="3037"/>
                  </a:cubicBezTo>
                  <a:lnTo>
                    <a:pt x="7953" y="3037"/>
                  </a:lnTo>
                  <a:cubicBezTo>
                    <a:pt x="8362" y="3037"/>
                    <a:pt x="8700" y="2917"/>
                    <a:pt x="8700" y="2772"/>
                  </a:cubicBezTo>
                  <a:lnTo>
                    <a:pt x="8555" y="266"/>
                  </a:lnTo>
                  <a:cubicBezTo>
                    <a:pt x="8555" y="121"/>
                    <a:pt x="8218" y="1"/>
                    <a:pt x="7808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9"/>
            <p:cNvSpPr/>
            <p:nvPr/>
          </p:nvSpPr>
          <p:spPr>
            <a:xfrm>
              <a:off x="3015597" y="3202367"/>
              <a:ext cx="160474" cy="54821"/>
            </a:xfrm>
            <a:custGeom>
              <a:avLst/>
              <a:gdLst/>
              <a:ahLst/>
              <a:cxnLst/>
              <a:rect l="l" t="t" r="r" b="b"/>
              <a:pathLst>
                <a:path w="8893" h="3038" extrusionOk="0">
                  <a:moveTo>
                    <a:pt x="724" y="1"/>
                  </a:moveTo>
                  <a:cubicBezTo>
                    <a:pt x="338" y="1"/>
                    <a:pt x="1" y="121"/>
                    <a:pt x="25" y="266"/>
                  </a:cubicBezTo>
                  <a:lnTo>
                    <a:pt x="194" y="2772"/>
                  </a:lnTo>
                  <a:cubicBezTo>
                    <a:pt x="218" y="2917"/>
                    <a:pt x="555" y="3037"/>
                    <a:pt x="989" y="3037"/>
                  </a:cubicBezTo>
                  <a:lnTo>
                    <a:pt x="8170" y="3037"/>
                  </a:lnTo>
                  <a:cubicBezTo>
                    <a:pt x="8580" y="3037"/>
                    <a:pt x="8893" y="2917"/>
                    <a:pt x="8869" y="2772"/>
                  </a:cubicBezTo>
                  <a:lnTo>
                    <a:pt x="8387" y="266"/>
                  </a:lnTo>
                  <a:cubicBezTo>
                    <a:pt x="8363" y="121"/>
                    <a:pt x="8001" y="1"/>
                    <a:pt x="7592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9"/>
            <p:cNvSpPr/>
            <p:nvPr/>
          </p:nvSpPr>
          <p:spPr>
            <a:xfrm>
              <a:off x="3191716" y="3202367"/>
              <a:ext cx="167873" cy="55254"/>
            </a:xfrm>
            <a:custGeom>
              <a:avLst/>
              <a:gdLst/>
              <a:ahLst/>
              <a:cxnLst/>
              <a:rect l="l" t="t" r="r" b="b"/>
              <a:pathLst>
                <a:path w="9303" h="3062" extrusionOk="0">
                  <a:moveTo>
                    <a:pt x="699" y="1"/>
                  </a:moveTo>
                  <a:cubicBezTo>
                    <a:pt x="290" y="1"/>
                    <a:pt x="0" y="121"/>
                    <a:pt x="25" y="266"/>
                  </a:cubicBezTo>
                  <a:lnTo>
                    <a:pt x="579" y="2772"/>
                  </a:lnTo>
                  <a:cubicBezTo>
                    <a:pt x="603" y="2917"/>
                    <a:pt x="964" y="3037"/>
                    <a:pt x="1398" y="3037"/>
                  </a:cubicBezTo>
                  <a:lnTo>
                    <a:pt x="8579" y="3061"/>
                  </a:lnTo>
                  <a:cubicBezTo>
                    <a:pt x="8989" y="3061"/>
                    <a:pt x="9302" y="2941"/>
                    <a:pt x="9254" y="2796"/>
                  </a:cubicBezTo>
                  <a:lnTo>
                    <a:pt x="8386" y="290"/>
                  </a:lnTo>
                  <a:cubicBezTo>
                    <a:pt x="8338" y="145"/>
                    <a:pt x="7977" y="25"/>
                    <a:pt x="7567" y="25"/>
                  </a:cubicBezTo>
                  <a:lnTo>
                    <a:pt x="699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9"/>
            <p:cNvSpPr/>
            <p:nvPr/>
          </p:nvSpPr>
          <p:spPr>
            <a:xfrm>
              <a:off x="3376082" y="3202800"/>
              <a:ext cx="175704" cy="54821"/>
            </a:xfrm>
            <a:custGeom>
              <a:avLst/>
              <a:gdLst/>
              <a:ahLst/>
              <a:cxnLst/>
              <a:rect l="l" t="t" r="r" b="b"/>
              <a:pathLst>
                <a:path w="9737" h="3038" extrusionOk="0">
                  <a:moveTo>
                    <a:pt x="676" y="1"/>
                  </a:moveTo>
                  <a:cubicBezTo>
                    <a:pt x="290" y="1"/>
                    <a:pt x="1" y="121"/>
                    <a:pt x="49" y="266"/>
                  </a:cubicBezTo>
                  <a:lnTo>
                    <a:pt x="989" y="2772"/>
                  </a:lnTo>
                  <a:cubicBezTo>
                    <a:pt x="1037" y="2917"/>
                    <a:pt x="1423" y="3037"/>
                    <a:pt x="1832" y="3037"/>
                  </a:cubicBezTo>
                  <a:lnTo>
                    <a:pt x="9013" y="3037"/>
                  </a:lnTo>
                  <a:cubicBezTo>
                    <a:pt x="9447" y="3037"/>
                    <a:pt x="9736" y="2917"/>
                    <a:pt x="9664" y="2772"/>
                  </a:cubicBezTo>
                  <a:lnTo>
                    <a:pt x="8411" y="266"/>
                  </a:lnTo>
                  <a:cubicBezTo>
                    <a:pt x="8339" y="121"/>
                    <a:pt x="7953" y="1"/>
                    <a:pt x="754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9"/>
            <p:cNvSpPr/>
            <p:nvPr/>
          </p:nvSpPr>
          <p:spPr>
            <a:xfrm>
              <a:off x="3551768" y="3202800"/>
              <a:ext cx="183085" cy="54821"/>
            </a:xfrm>
            <a:custGeom>
              <a:avLst/>
              <a:gdLst/>
              <a:ahLst/>
              <a:cxnLst/>
              <a:rect l="l" t="t" r="r" b="b"/>
              <a:pathLst>
                <a:path w="10146" h="3038" extrusionOk="0">
                  <a:moveTo>
                    <a:pt x="675" y="1"/>
                  </a:moveTo>
                  <a:cubicBezTo>
                    <a:pt x="265" y="1"/>
                    <a:pt x="0" y="121"/>
                    <a:pt x="97" y="266"/>
                  </a:cubicBezTo>
                  <a:lnTo>
                    <a:pt x="1374" y="2772"/>
                  </a:lnTo>
                  <a:cubicBezTo>
                    <a:pt x="1446" y="2917"/>
                    <a:pt x="1856" y="3037"/>
                    <a:pt x="2290" y="3037"/>
                  </a:cubicBezTo>
                  <a:lnTo>
                    <a:pt x="9471" y="3037"/>
                  </a:lnTo>
                  <a:cubicBezTo>
                    <a:pt x="9880" y="3037"/>
                    <a:pt x="10145" y="2917"/>
                    <a:pt x="10049" y="2772"/>
                  </a:cubicBezTo>
                  <a:lnTo>
                    <a:pt x="8459" y="266"/>
                  </a:lnTo>
                  <a:cubicBezTo>
                    <a:pt x="8362" y="121"/>
                    <a:pt x="7953" y="1"/>
                    <a:pt x="754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9"/>
            <p:cNvSpPr/>
            <p:nvPr/>
          </p:nvSpPr>
          <p:spPr>
            <a:xfrm>
              <a:off x="3727869" y="3202800"/>
              <a:ext cx="190483" cy="55254"/>
            </a:xfrm>
            <a:custGeom>
              <a:avLst/>
              <a:gdLst/>
              <a:ahLst/>
              <a:cxnLst/>
              <a:rect l="l" t="t" r="r" b="b"/>
              <a:pathLst>
                <a:path w="10556" h="3062" extrusionOk="0">
                  <a:moveTo>
                    <a:pt x="652" y="1"/>
                  </a:moveTo>
                  <a:cubicBezTo>
                    <a:pt x="242" y="1"/>
                    <a:pt x="1" y="121"/>
                    <a:pt x="97" y="266"/>
                  </a:cubicBezTo>
                  <a:lnTo>
                    <a:pt x="1760" y="2772"/>
                  </a:lnTo>
                  <a:cubicBezTo>
                    <a:pt x="1856" y="2917"/>
                    <a:pt x="2266" y="3037"/>
                    <a:pt x="2700" y="3037"/>
                  </a:cubicBezTo>
                  <a:lnTo>
                    <a:pt x="9881" y="3061"/>
                  </a:lnTo>
                  <a:cubicBezTo>
                    <a:pt x="10291" y="3061"/>
                    <a:pt x="10556" y="2941"/>
                    <a:pt x="10435" y="2796"/>
                  </a:cubicBezTo>
                  <a:lnTo>
                    <a:pt x="8459" y="290"/>
                  </a:lnTo>
                  <a:cubicBezTo>
                    <a:pt x="8339" y="145"/>
                    <a:pt x="7929" y="25"/>
                    <a:pt x="7519" y="25"/>
                  </a:cubicBezTo>
                  <a:lnTo>
                    <a:pt x="652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9"/>
            <p:cNvSpPr/>
            <p:nvPr/>
          </p:nvSpPr>
          <p:spPr>
            <a:xfrm>
              <a:off x="3903555" y="3203251"/>
              <a:ext cx="197863" cy="54803"/>
            </a:xfrm>
            <a:custGeom>
              <a:avLst/>
              <a:gdLst/>
              <a:ahLst/>
              <a:cxnLst/>
              <a:rect l="l" t="t" r="r" b="b"/>
              <a:pathLst>
                <a:path w="10965" h="3037" extrusionOk="0">
                  <a:moveTo>
                    <a:pt x="651" y="0"/>
                  </a:moveTo>
                  <a:cubicBezTo>
                    <a:pt x="241" y="0"/>
                    <a:pt x="0" y="120"/>
                    <a:pt x="121" y="265"/>
                  </a:cubicBezTo>
                  <a:lnTo>
                    <a:pt x="2145" y="2771"/>
                  </a:lnTo>
                  <a:cubicBezTo>
                    <a:pt x="2266" y="2916"/>
                    <a:pt x="2723" y="3036"/>
                    <a:pt x="3133" y="3036"/>
                  </a:cubicBezTo>
                  <a:lnTo>
                    <a:pt x="10314" y="3036"/>
                  </a:lnTo>
                  <a:cubicBezTo>
                    <a:pt x="10748" y="3036"/>
                    <a:pt x="10965" y="2916"/>
                    <a:pt x="10820" y="2771"/>
                  </a:cubicBezTo>
                  <a:lnTo>
                    <a:pt x="8483" y="265"/>
                  </a:lnTo>
                  <a:cubicBezTo>
                    <a:pt x="8362" y="120"/>
                    <a:pt x="7928" y="0"/>
                    <a:pt x="7519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9"/>
            <p:cNvSpPr/>
            <p:nvPr/>
          </p:nvSpPr>
          <p:spPr>
            <a:xfrm>
              <a:off x="4079656" y="3203251"/>
              <a:ext cx="205262" cy="54803"/>
            </a:xfrm>
            <a:custGeom>
              <a:avLst/>
              <a:gdLst/>
              <a:ahLst/>
              <a:cxnLst/>
              <a:rect l="l" t="t" r="r" b="b"/>
              <a:pathLst>
                <a:path w="11375" h="3037" extrusionOk="0">
                  <a:moveTo>
                    <a:pt x="627" y="0"/>
                  </a:moveTo>
                  <a:cubicBezTo>
                    <a:pt x="218" y="0"/>
                    <a:pt x="1" y="120"/>
                    <a:pt x="145" y="265"/>
                  </a:cubicBezTo>
                  <a:lnTo>
                    <a:pt x="2531" y="2771"/>
                  </a:lnTo>
                  <a:cubicBezTo>
                    <a:pt x="2676" y="2916"/>
                    <a:pt x="3134" y="3036"/>
                    <a:pt x="3543" y="3036"/>
                  </a:cubicBezTo>
                  <a:lnTo>
                    <a:pt x="10724" y="3036"/>
                  </a:lnTo>
                  <a:cubicBezTo>
                    <a:pt x="11158" y="3036"/>
                    <a:pt x="11375" y="2916"/>
                    <a:pt x="11206" y="2771"/>
                  </a:cubicBezTo>
                  <a:lnTo>
                    <a:pt x="8507" y="265"/>
                  </a:lnTo>
                  <a:cubicBezTo>
                    <a:pt x="8339" y="120"/>
                    <a:pt x="7881" y="0"/>
                    <a:pt x="7495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9"/>
            <p:cNvSpPr/>
            <p:nvPr/>
          </p:nvSpPr>
          <p:spPr>
            <a:xfrm>
              <a:off x="1483648" y="3264117"/>
              <a:ext cx="290940" cy="54803"/>
            </a:xfrm>
            <a:custGeom>
              <a:avLst/>
              <a:gdLst/>
              <a:ahLst/>
              <a:cxnLst/>
              <a:rect l="l" t="t" r="r" b="b"/>
              <a:pathLst>
                <a:path w="16123" h="3037" extrusionOk="0">
                  <a:moveTo>
                    <a:pt x="3977" y="1"/>
                  </a:moveTo>
                  <a:cubicBezTo>
                    <a:pt x="3543" y="1"/>
                    <a:pt x="3061" y="121"/>
                    <a:pt x="2917" y="266"/>
                  </a:cubicBezTo>
                  <a:lnTo>
                    <a:pt x="170" y="2748"/>
                  </a:lnTo>
                  <a:cubicBezTo>
                    <a:pt x="1" y="2916"/>
                    <a:pt x="242" y="3037"/>
                    <a:pt x="676" y="3037"/>
                  </a:cubicBezTo>
                  <a:lnTo>
                    <a:pt x="12676" y="3037"/>
                  </a:lnTo>
                  <a:cubicBezTo>
                    <a:pt x="13110" y="3037"/>
                    <a:pt x="13568" y="2916"/>
                    <a:pt x="13712" y="2772"/>
                  </a:cubicBezTo>
                  <a:lnTo>
                    <a:pt x="16002" y="266"/>
                  </a:lnTo>
                  <a:cubicBezTo>
                    <a:pt x="16122" y="121"/>
                    <a:pt x="15881" y="1"/>
                    <a:pt x="15472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9"/>
            <p:cNvSpPr/>
            <p:nvPr/>
          </p:nvSpPr>
          <p:spPr>
            <a:xfrm>
              <a:off x="1754558" y="3264117"/>
              <a:ext cx="203530" cy="54803"/>
            </a:xfrm>
            <a:custGeom>
              <a:avLst/>
              <a:gdLst/>
              <a:ahLst/>
              <a:cxnLst/>
              <a:rect l="l" t="t" r="r" b="b"/>
              <a:pathLst>
                <a:path w="11279" h="3037" extrusionOk="0">
                  <a:moveTo>
                    <a:pt x="3374" y="1"/>
                  </a:moveTo>
                  <a:cubicBezTo>
                    <a:pt x="2941" y="1"/>
                    <a:pt x="2483" y="121"/>
                    <a:pt x="2362" y="266"/>
                  </a:cubicBezTo>
                  <a:lnTo>
                    <a:pt x="121" y="2772"/>
                  </a:lnTo>
                  <a:cubicBezTo>
                    <a:pt x="1" y="2916"/>
                    <a:pt x="242" y="3037"/>
                    <a:pt x="700" y="3037"/>
                  </a:cubicBezTo>
                  <a:lnTo>
                    <a:pt x="8242" y="3037"/>
                  </a:lnTo>
                  <a:cubicBezTo>
                    <a:pt x="8676" y="3037"/>
                    <a:pt x="9134" y="2916"/>
                    <a:pt x="9230" y="2772"/>
                  </a:cubicBezTo>
                  <a:lnTo>
                    <a:pt x="11158" y="266"/>
                  </a:lnTo>
                  <a:cubicBezTo>
                    <a:pt x="11278" y="121"/>
                    <a:pt x="11013" y="1"/>
                    <a:pt x="10580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9"/>
            <p:cNvSpPr/>
            <p:nvPr/>
          </p:nvSpPr>
          <p:spPr>
            <a:xfrm>
              <a:off x="1946755" y="3264117"/>
              <a:ext cx="196131" cy="55254"/>
            </a:xfrm>
            <a:custGeom>
              <a:avLst/>
              <a:gdLst/>
              <a:ahLst/>
              <a:cxnLst/>
              <a:rect l="l" t="t" r="r" b="b"/>
              <a:pathLst>
                <a:path w="10869" h="3062" extrusionOk="0">
                  <a:moveTo>
                    <a:pt x="2941" y="1"/>
                  </a:moveTo>
                  <a:cubicBezTo>
                    <a:pt x="2531" y="1"/>
                    <a:pt x="2097" y="121"/>
                    <a:pt x="1977" y="266"/>
                  </a:cubicBezTo>
                  <a:lnTo>
                    <a:pt x="121" y="2772"/>
                  </a:lnTo>
                  <a:cubicBezTo>
                    <a:pt x="1" y="2916"/>
                    <a:pt x="290" y="3037"/>
                    <a:pt x="724" y="3037"/>
                  </a:cubicBezTo>
                  <a:lnTo>
                    <a:pt x="8266" y="3061"/>
                  </a:lnTo>
                  <a:cubicBezTo>
                    <a:pt x="8700" y="3061"/>
                    <a:pt x="9134" y="2941"/>
                    <a:pt x="9230" y="2796"/>
                  </a:cubicBezTo>
                  <a:lnTo>
                    <a:pt x="10773" y="290"/>
                  </a:lnTo>
                  <a:cubicBezTo>
                    <a:pt x="10869" y="145"/>
                    <a:pt x="10604" y="25"/>
                    <a:pt x="10170" y="25"/>
                  </a:cubicBezTo>
                  <a:lnTo>
                    <a:pt x="2941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9"/>
            <p:cNvSpPr/>
            <p:nvPr/>
          </p:nvSpPr>
          <p:spPr>
            <a:xfrm>
              <a:off x="2139404" y="3264550"/>
              <a:ext cx="188733" cy="54821"/>
            </a:xfrm>
            <a:custGeom>
              <a:avLst/>
              <a:gdLst/>
              <a:ahLst/>
              <a:cxnLst/>
              <a:rect l="l" t="t" r="r" b="b"/>
              <a:pathLst>
                <a:path w="10459" h="3038" extrusionOk="0">
                  <a:moveTo>
                    <a:pt x="2506" y="1"/>
                  </a:moveTo>
                  <a:cubicBezTo>
                    <a:pt x="2097" y="1"/>
                    <a:pt x="1663" y="121"/>
                    <a:pt x="1591" y="266"/>
                  </a:cubicBezTo>
                  <a:lnTo>
                    <a:pt x="97" y="2772"/>
                  </a:lnTo>
                  <a:cubicBezTo>
                    <a:pt x="0" y="2917"/>
                    <a:pt x="289" y="3037"/>
                    <a:pt x="723" y="3037"/>
                  </a:cubicBezTo>
                  <a:lnTo>
                    <a:pt x="8266" y="3037"/>
                  </a:lnTo>
                  <a:cubicBezTo>
                    <a:pt x="8699" y="3037"/>
                    <a:pt x="9133" y="2917"/>
                    <a:pt x="9205" y="2772"/>
                  </a:cubicBezTo>
                  <a:lnTo>
                    <a:pt x="10386" y="266"/>
                  </a:lnTo>
                  <a:cubicBezTo>
                    <a:pt x="10459" y="121"/>
                    <a:pt x="10169" y="1"/>
                    <a:pt x="9736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9"/>
            <p:cNvSpPr/>
            <p:nvPr/>
          </p:nvSpPr>
          <p:spPr>
            <a:xfrm>
              <a:off x="2332467" y="3264550"/>
              <a:ext cx="181352" cy="54821"/>
            </a:xfrm>
            <a:custGeom>
              <a:avLst/>
              <a:gdLst/>
              <a:ahLst/>
              <a:cxnLst/>
              <a:rect l="l" t="t" r="r" b="b"/>
              <a:pathLst>
                <a:path w="10050" h="3038" extrusionOk="0">
                  <a:moveTo>
                    <a:pt x="2097" y="1"/>
                  </a:moveTo>
                  <a:cubicBezTo>
                    <a:pt x="1663" y="1"/>
                    <a:pt x="1278" y="121"/>
                    <a:pt x="1205" y="266"/>
                  </a:cubicBezTo>
                  <a:lnTo>
                    <a:pt x="73" y="2772"/>
                  </a:lnTo>
                  <a:cubicBezTo>
                    <a:pt x="0" y="2917"/>
                    <a:pt x="314" y="3037"/>
                    <a:pt x="748" y="3037"/>
                  </a:cubicBezTo>
                  <a:lnTo>
                    <a:pt x="8290" y="3037"/>
                  </a:lnTo>
                  <a:cubicBezTo>
                    <a:pt x="8748" y="3037"/>
                    <a:pt x="9134" y="2917"/>
                    <a:pt x="9182" y="2772"/>
                  </a:cubicBezTo>
                  <a:lnTo>
                    <a:pt x="10001" y="266"/>
                  </a:lnTo>
                  <a:cubicBezTo>
                    <a:pt x="10049" y="121"/>
                    <a:pt x="9736" y="1"/>
                    <a:pt x="9326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9"/>
            <p:cNvSpPr/>
            <p:nvPr/>
          </p:nvSpPr>
          <p:spPr>
            <a:xfrm>
              <a:off x="2525098" y="3264550"/>
              <a:ext cx="173954" cy="55254"/>
            </a:xfrm>
            <a:custGeom>
              <a:avLst/>
              <a:gdLst/>
              <a:ahLst/>
              <a:cxnLst/>
              <a:rect l="l" t="t" r="r" b="b"/>
              <a:pathLst>
                <a:path w="9640" h="3062" extrusionOk="0">
                  <a:moveTo>
                    <a:pt x="1664" y="1"/>
                  </a:moveTo>
                  <a:cubicBezTo>
                    <a:pt x="1230" y="1"/>
                    <a:pt x="844" y="121"/>
                    <a:pt x="796" y="266"/>
                  </a:cubicBezTo>
                  <a:lnTo>
                    <a:pt x="49" y="2772"/>
                  </a:lnTo>
                  <a:cubicBezTo>
                    <a:pt x="1" y="2917"/>
                    <a:pt x="314" y="3037"/>
                    <a:pt x="772" y="3037"/>
                  </a:cubicBezTo>
                  <a:lnTo>
                    <a:pt x="8290" y="3061"/>
                  </a:lnTo>
                  <a:cubicBezTo>
                    <a:pt x="8748" y="3061"/>
                    <a:pt x="9134" y="2941"/>
                    <a:pt x="9158" y="2796"/>
                  </a:cubicBezTo>
                  <a:lnTo>
                    <a:pt x="9616" y="290"/>
                  </a:lnTo>
                  <a:cubicBezTo>
                    <a:pt x="9640" y="145"/>
                    <a:pt x="9302" y="25"/>
                    <a:pt x="8893" y="25"/>
                  </a:cubicBezTo>
                  <a:lnTo>
                    <a:pt x="1664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9"/>
            <p:cNvSpPr/>
            <p:nvPr/>
          </p:nvSpPr>
          <p:spPr>
            <a:xfrm>
              <a:off x="2717295" y="3264983"/>
              <a:ext cx="166573" cy="54821"/>
            </a:xfrm>
            <a:custGeom>
              <a:avLst/>
              <a:gdLst/>
              <a:ahLst/>
              <a:cxnLst/>
              <a:rect l="l" t="t" r="r" b="b"/>
              <a:pathLst>
                <a:path w="9231" h="3038" extrusionOk="0">
                  <a:moveTo>
                    <a:pt x="1254" y="1"/>
                  </a:moveTo>
                  <a:cubicBezTo>
                    <a:pt x="820" y="1"/>
                    <a:pt x="459" y="121"/>
                    <a:pt x="435" y="266"/>
                  </a:cubicBezTo>
                  <a:lnTo>
                    <a:pt x="25" y="2772"/>
                  </a:lnTo>
                  <a:cubicBezTo>
                    <a:pt x="1" y="2917"/>
                    <a:pt x="338" y="3037"/>
                    <a:pt x="796" y="3037"/>
                  </a:cubicBezTo>
                  <a:lnTo>
                    <a:pt x="8339" y="3037"/>
                  </a:lnTo>
                  <a:cubicBezTo>
                    <a:pt x="8772" y="3037"/>
                    <a:pt x="9134" y="2917"/>
                    <a:pt x="9134" y="2772"/>
                  </a:cubicBezTo>
                  <a:lnTo>
                    <a:pt x="9230" y="266"/>
                  </a:lnTo>
                  <a:cubicBezTo>
                    <a:pt x="9230" y="121"/>
                    <a:pt x="8893" y="1"/>
                    <a:pt x="848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9"/>
            <p:cNvSpPr/>
            <p:nvPr/>
          </p:nvSpPr>
          <p:spPr>
            <a:xfrm>
              <a:off x="2909943" y="3264983"/>
              <a:ext cx="164823" cy="54821"/>
            </a:xfrm>
            <a:custGeom>
              <a:avLst/>
              <a:gdLst/>
              <a:ahLst/>
              <a:cxnLst/>
              <a:rect l="l" t="t" r="r" b="b"/>
              <a:pathLst>
                <a:path w="9134" h="3038" extrusionOk="0">
                  <a:moveTo>
                    <a:pt x="795" y="1"/>
                  </a:moveTo>
                  <a:cubicBezTo>
                    <a:pt x="386" y="1"/>
                    <a:pt x="48" y="121"/>
                    <a:pt x="24" y="266"/>
                  </a:cubicBezTo>
                  <a:lnTo>
                    <a:pt x="0" y="2772"/>
                  </a:lnTo>
                  <a:cubicBezTo>
                    <a:pt x="0" y="2917"/>
                    <a:pt x="362" y="3037"/>
                    <a:pt x="795" y="3037"/>
                  </a:cubicBezTo>
                  <a:lnTo>
                    <a:pt x="8338" y="3037"/>
                  </a:lnTo>
                  <a:cubicBezTo>
                    <a:pt x="8772" y="3037"/>
                    <a:pt x="9133" y="2917"/>
                    <a:pt x="9109" y="2772"/>
                  </a:cubicBezTo>
                  <a:lnTo>
                    <a:pt x="8820" y="266"/>
                  </a:lnTo>
                  <a:cubicBezTo>
                    <a:pt x="8820" y="121"/>
                    <a:pt x="8458" y="1"/>
                    <a:pt x="8025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9"/>
            <p:cNvSpPr/>
            <p:nvPr/>
          </p:nvSpPr>
          <p:spPr>
            <a:xfrm>
              <a:off x="3095608" y="3264983"/>
              <a:ext cx="171355" cy="55254"/>
            </a:xfrm>
            <a:custGeom>
              <a:avLst/>
              <a:gdLst/>
              <a:ahLst/>
              <a:cxnLst/>
              <a:rect l="l" t="t" r="r" b="b"/>
              <a:pathLst>
                <a:path w="9496" h="3062" extrusionOk="0">
                  <a:moveTo>
                    <a:pt x="748" y="1"/>
                  </a:moveTo>
                  <a:cubicBezTo>
                    <a:pt x="338" y="1"/>
                    <a:pt x="1" y="121"/>
                    <a:pt x="25" y="266"/>
                  </a:cubicBezTo>
                  <a:lnTo>
                    <a:pt x="362" y="2772"/>
                  </a:lnTo>
                  <a:cubicBezTo>
                    <a:pt x="362" y="2917"/>
                    <a:pt x="748" y="3037"/>
                    <a:pt x="1182" y="3037"/>
                  </a:cubicBezTo>
                  <a:lnTo>
                    <a:pt x="8724" y="3061"/>
                  </a:lnTo>
                  <a:cubicBezTo>
                    <a:pt x="9182" y="3061"/>
                    <a:pt x="9495" y="2941"/>
                    <a:pt x="9471" y="2796"/>
                  </a:cubicBezTo>
                  <a:lnTo>
                    <a:pt x="8821" y="290"/>
                  </a:lnTo>
                  <a:cubicBezTo>
                    <a:pt x="8772" y="145"/>
                    <a:pt x="8411" y="25"/>
                    <a:pt x="7977" y="25"/>
                  </a:cubicBezTo>
                  <a:lnTo>
                    <a:pt x="748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9"/>
            <p:cNvSpPr/>
            <p:nvPr/>
          </p:nvSpPr>
          <p:spPr>
            <a:xfrm>
              <a:off x="3289556" y="3265416"/>
              <a:ext cx="179169" cy="54821"/>
            </a:xfrm>
            <a:custGeom>
              <a:avLst/>
              <a:gdLst/>
              <a:ahLst/>
              <a:cxnLst/>
              <a:rect l="l" t="t" r="r" b="b"/>
              <a:pathLst>
                <a:path w="9929" h="3038" extrusionOk="0">
                  <a:moveTo>
                    <a:pt x="747" y="1"/>
                  </a:moveTo>
                  <a:cubicBezTo>
                    <a:pt x="314" y="1"/>
                    <a:pt x="0" y="121"/>
                    <a:pt x="49" y="266"/>
                  </a:cubicBezTo>
                  <a:lnTo>
                    <a:pt x="747" y="2772"/>
                  </a:lnTo>
                  <a:cubicBezTo>
                    <a:pt x="796" y="2917"/>
                    <a:pt x="1181" y="3037"/>
                    <a:pt x="1639" y="3037"/>
                  </a:cubicBezTo>
                  <a:lnTo>
                    <a:pt x="9182" y="3037"/>
                  </a:lnTo>
                  <a:cubicBezTo>
                    <a:pt x="9615" y="3037"/>
                    <a:pt x="9929" y="2917"/>
                    <a:pt x="9856" y="2772"/>
                  </a:cubicBezTo>
                  <a:lnTo>
                    <a:pt x="8844" y="266"/>
                  </a:lnTo>
                  <a:cubicBezTo>
                    <a:pt x="8772" y="121"/>
                    <a:pt x="8386" y="1"/>
                    <a:pt x="7953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9"/>
            <p:cNvSpPr/>
            <p:nvPr/>
          </p:nvSpPr>
          <p:spPr>
            <a:xfrm>
              <a:off x="3474806" y="3265416"/>
              <a:ext cx="186116" cy="54821"/>
            </a:xfrm>
            <a:custGeom>
              <a:avLst/>
              <a:gdLst/>
              <a:ahLst/>
              <a:cxnLst/>
              <a:rect l="l" t="t" r="r" b="b"/>
              <a:pathLst>
                <a:path w="10314" h="3038" extrusionOk="0">
                  <a:moveTo>
                    <a:pt x="699" y="1"/>
                  </a:moveTo>
                  <a:cubicBezTo>
                    <a:pt x="289" y="1"/>
                    <a:pt x="0" y="121"/>
                    <a:pt x="48" y="266"/>
                  </a:cubicBezTo>
                  <a:lnTo>
                    <a:pt x="1133" y="2772"/>
                  </a:lnTo>
                  <a:cubicBezTo>
                    <a:pt x="1205" y="2917"/>
                    <a:pt x="1615" y="3037"/>
                    <a:pt x="2048" y="3037"/>
                  </a:cubicBezTo>
                  <a:lnTo>
                    <a:pt x="9591" y="3037"/>
                  </a:lnTo>
                  <a:cubicBezTo>
                    <a:pt x="10025" y="3037"/>
                    <a:pt x="10314" y="2917"/>
                    <a:pt x="10242" y="2772"/>
                  </a:cubicBezTo>
                  <a:lnTo>
                    <a:pt x="8844" y="266"/>
                  </a:lnTo>
                  <a:cubicBezTo>
                    <a:pt x="8772" y="121"/>
                    <a:pt x="8362" y="1"/>
                    <a:pt x="7928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9"/>
            <p:cNvSpPr/>
            <p:nvPr/>
          </p:nvSpPr>
          <p:spPr>
            <a:xfrm>
              <a:off x="3659605" y="3265416"/>
              <a:ext cx="193966" cy="55254"/>
            </a:xfrm>
            <a:custGeom>
              <a:avLst/>
              <a:gdLst/>
              <a:ahLst/>
              <a:cxnLst/>
              <a:rect l="l" t="t" r="r" b="b"/>
              <a:pathLst>
                <a:path w="10749" h="3062" extrusionOk="0">
                  <a:moveTo>
                    <a:pt x="699" y="1"/>
                  </a:moveTo>
                  <a:cubicBezTo>
                    <a:pt x="290" y="1"/>
                    <a:pt x="1" y="121"/>
                    <a:pt x="97" y="266"/>
                  </a:cubicBezTo>
                  <a:lnTo>
                    <a:pt x="1543" y="2772"/>
                  </a:lnTo>
                  <a:cubicBezTo>
                    <a:pt x="1615" y="2941"/>
                    <a:pt x="2049" y="3037"/>
                    <a:pt x="2483" y="3037"/>
                  </a:cubicBezTo>
                  <a:lnTo>
                    <a:pt x="10025" y="3061"/>
                  </a:lnTo>
                  <a:cubicBezTo>
                    <a:pt x="10483" y="3061"/>
                    <a:pt x="10748" y="2941"/>
                    <a:pt x="10652" y="2796"/>
                  </a:cubicBezTo>
                  <a:lnTo>
                    <a:pt x="8893" y="290"/>
                  </a:lnTo>
                  <a:cubicBezTo>
                    <a:pt x="8796" y="146"/>
                    <a:pt x="8362" y="25"/>
                    <a:pt x="7929" y="25"/>
                  </a:cubicBezTo>
                  <a:lnTo>
                    <a:pt x="699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9"/>
            <p:cNvSpPr/>
            <p:nvPr/>
          </p:nvSpPr>
          <p:spPr>
            <a:xfrm>
              <a:off x="3844855" y="3265867"/>
              <a:ext cx="200913" cy="54803"/>
            </a:xfrm>
            <a:custGeom>
              <a:avLst/>
              <a:gdLst/>
              <a:ahLst/>
              <a:cxnLst/>
              <a:rect l="l" t="t" r="r" b="b"/>
              <a:pathLst>
                <a:path w="11134" h="3037" extrusionOk="0">
                  <a:moveTo>
                    <a:pt x="675" y="0"/>
                  </a:moveTo>
                  <a:cubicBezTo>
                    <a:pt x="265" y="0"/>
                    <a:pt x="0" y="121"/>
                    <a:pt x="97" y="265"/>
                  </a:cubicBezTo>
                  <a:lnTo>
                    <a:pt x="1904" y="2771"/>
                  </a:lnTo>
                  <a:cubicBezTo>
                    <a:pt x="2024" y="2916"/>
                    <a:pt x="2458" y="3036"/>
                    <a:pt x="2916" y="3036"/>
                  </a:cubicBezTo>
                  <a:lnTo>
                    <a:pt x="10434" y="3036"/>
                  </a:lnTo>
                  <a:cubicBezTo>
                    <a:pt x="10892" y="3036"/>
                    <a:pt x="11133" y="2916"/>
                    <a:pt x="11013" y="2771"/>
                  </a:cubicBezTo>
                  <a:lnTo>
                    <a:pt x="8892" y="265"/>
                  </a:lnTo>
                  <a:cubicBezTo>
                    <a:pt x="8772" y="121"/>
                    <a:pt x="8338" y="0"/>
                    <a:pt x="7904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9"/>
            <p:cNvSpPr/>
            <p:nvPr/>
          </p:nvSpPr>
          <p:spPr>
            <a:xfrm>
              <a:off x="4029654" y="3265867"/>
              <a:ext cx="322681" cy="55236"/>
            </a:xfrm>
            <a:custGeom>
              <a:avLst/>
              <a:gdLst/>
              <a:ahLst/>
              <a:cxnLst/>
              <a:rect l="l" t="t" r="r" b="b"/>
              <a:pathLst>
                <a:path w="17882" h="3061" extrusionOk="0">
                  <a:moveTo>
                    <a:pt x="675" y="0"/>
                  </a:moveTo>
                  <a:cubicBezTo>
                    <a:pt x="242" y="0"/>
                    <a:pt x="1" y="121"/>
                    <a:pt x="145" y="265"/>
                  </a:cubicBezTo>
                  <a:lnTo>
                    <a:pt x="2314" y="2771"/>
                  </a:lnTo>
                  <a:cubicBezTo>
                    <a:pt x="2435" y="2916"/>
                    <a:pt x="2892" y="3036"/>
                    <a:pt x="3350" y="3036"/>
                  </a:cubicBezTo>
                  <a:lnTo>
                    <a:pt x="17206" y="3060"/>
                  </a:lnTo>
                  <a:cubicBezTo>
                    <a:pt x="17664" y="3060"/>
                    <a:pt x="17881" y="2940"/>
                    <a:pt x="17737" y="2795"/>
                  </a:cubicBezTo>
                  <a:lnTo>
                    <a:pt x="15013" y="289"/>
                  </a:lnTo>
                  <a:cubicBezTo>
                    <a:pt x="14869" y="145"/>
                    <a:pt x="14387" y="24"/>
                    <a:pt x="13977" y="24"/>
                  </a:cubicBezTo>
                  <a:lnTo>
                    <a:pt x="675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9"/>
            <p:cNvSpPr/>
            <p:nvPr/>
          </p:nvSpPr>
          <p:spPr>
            <a:xfrm>
              <a:off x="1275373" y="3454149"/>
              <a:ext cx="326145" cy="54803"/>
            </a:xfrm>
            <a:custGeom>
              <a:avLst/>
              <a:gdLst/>
              <a:ahLst/>
              <a:cxnLst/>
              <a:rect l="l" t="t" r="r" b="b"/>
              <a:pathLst>
                <a:path w="18074" h="3037" extrusionOk="0">
                  <a:moveTo>
                    <a:pt x="4073" y="0"/>
                  </a:moveTo>
                  <a:cubicBezTo>
                    <a:pt x="3591" y="0"/>
                    <a:pt x="3060" y="97"/>
                    <a:pt x="2892" y="265"/>
                  </a:cubicBezTo>
                  <a:lnTo>
                    <a:pt x="145" y="2747"/>
                  </a:lnTo>
                  <a:cubicBezTo>
                    <a:pt x="0" y="2892"/>
                    <a:pt x="265" y="3013"/>
                    <a:pt x="771" y="3013"/>
                  </a:cubicBezTo>
                  <a:lnTo>
                    <a:pt x="14507" y="3037"/>
                  </a:lnTo>
                  <a:cubicBezTo>
                    <a:pt x="15013" y="3037"/>
                    <a:pt x="15519" y="2916"/>
                    <a:pt x="15664" y="2772"/>
                  </a:cubicBezTo>
                  <a:lnTo>
                    <a:pt x="17929" y="265"/>
                  </a:lnTo>
                  <a:cubicBezTo>
                    <a:pt x="18073" y="121"/>
                    <a:pt x="17784" y="0"/>
                    <a:pt x="1730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9"/>
            <p:cNvSpPr/>
            <p:nvPr/>
          </p:nvSpPr>
          <p:spPr>
            <a:xfrm>
              <a:off x="1584971" y="3454149"/>
              <a:ext cx="227439" cy="54803"/>
            </a:xfrm>
            <a:custGeom>
              <a:avLst/>
              <a:gdLst/>
              <a:ahLst/>
              <a:cxnLst/>
              <a:rect l="l" t="t" r="r" b="b"/>
              <a:pathLst>
                <a:path w="12604" h="3037" extrusionOk="0">
                  <a:moveTo>
                    <a:pt x="3495" y="0"/>
                  </a:moveTo>
                  <a:cubicBezTo>
                    <a:pt x="3013" y="0"/>
                    <a:pt x="2507" y="121"/>
                    <a:pt x="2362" y="265"/>
                  </a:cubicBezTo>
                  <a:lnTo>
                    <a:pt x="145" y="2772"/>
                  </a:lnTo>
                  <a:cubicBezTo>
                    <a:pt x="1" y="2916"/>
                    <a:pt x="314" y="3037"/>
                    <a:pt x="820" y="3037"/>
                  </a:cubicBezTo>
                  <a:lnTo>
                    <a:pt x="9447" y="3037"/>
                  </a:lnTo>
                  <a:cubicBezTo>
                    <a:pt x="9953" y="3037"/>
                    <a:pt x="10459" y="2916"/>
                    <a:pt x="10579" y="2772"/>
                  </a:cubicBezTo>
                  <a:lnTo>
                    <a:pt x="12483" y="265"/>
                  </a:lnTo>
                  <a:cubicBezTo>
                    <a:pt x="12604" y="121"/>
                    <a:pt x="12290" y="0"/>
                    <a:pt x="11808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9"/>
            <p:cNvSpPr/>
            <p:nvPr/>
          </p:nvSpPr>
          <p:spPr>
            <a:xfrm>
              <a:off x="1805445" y="3454149"/>
              <a:ext cx="219608" cy="55236"/>
            </a:xfrm>
            <a:custGeom>
              <a:avLst/>
              <a:gdLst/>
              <a:ahLst/>
              <a:cxnLst/>
              <a:rect l="l" t="t" r="r" b="b"/>
              <a:pathLst>
                <a:path w="12170" h="3061" extrusionOk="0">
                  <a:moveTo>
                    <a:pt x="3061" y="0"/>
                  </a:moveTo>
                  <a:cubicBezTo>
                    <a:pt x="2554" y="0"/>
                    <a:pt x="2073" y="121"/>
                    <a:pt x="1976" y="265"/>
                  </a:cubicBezTo>
                  <a:lnTo>
                    <a:pt x="97" y="2772"/>
                  </a:lnTo>
                  <a:cubicBezTo>
                    <a:pt x="0" y="2916"/>
                    <a:pt x="313" y="3037"/>
                    <a:pt x="819" y="3037"/>
                  </a:cubicBezTo>
                  <a:lnTo>
                    <a:pt x="9446" y="3061"/>
                  </a:lnTo>
                  <a:cubicBezTo>
                    <a:pt x="9952" y="3061"/>
                    <a:pt x="10434" y="2940"/>
                    <a:pt x="10531" y="2796"/>
                  </a:cubicBezTo>
                  <a:lnTo>
                    <a:pt x="12073" y="290"/>
                  </a:lnTo>
                  <a:cubicBezTo>
                    <a:pt x="12169" y="145"/>
                    <a:pt x="11856" y="24"/>
                    <a:pt x="11350" y="24"/>
                  </a:cubicBezTo>
                  <a:lnTo>
                    <a:pt x="3061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9"/>
            <p:cNvSpPr/>
            <p:nvPr/>
          </p:nvSpPr>
          <p:spPr>
            <a:xfrm>
              <a:off x="2025468" y="3454582"/>
              <a:ext cx="212227" cy="54803"/>
            </a:xfrm>
            <a:custGeom>
              <a:avLst/>
              <a:gdLst/>
              <a:ahLst/>
              <a:cxnLst/>
              <a:rect l="l" t="t" r="r" b="b"/>
              <a:pathLst>
                <a:path w="11761" h="3037" extrusionOk="0">
                  <a:moveTo>
                    <a:pt x="2627" y="0"/>
                  </a:moveTo>
                  <a:cubicBezTo>
                    <a:pt x="2145" y="0"/>
                    <a:pt x="1687" y="121"/>
                    <a:pt x="1591" y="266"/>
                  </a:cubicBezTo>
                  <a:lnTo>
                    <a:pt x="97" y="2772"/>
                  </a:lnTo>
                  <a:cubicBezTo>
                    <a:pt x="1" y="2916"/>
                    <a:pt x="338" y="3037"/>
                    <a:pt x="844" y="3037"/>
                  </a:cubicBezTo>
                  <a:lnTo>
                    <a:pt x="9471" y="3037"/>
                  </a:lnTo>
                  <a:cubicBezTo>
                    <a:pt x="9977" y="3037"/>
                    <a:pt x="10435" y="2916"/>
                    <a:pt x="10507" y="2772"/>
                  </a:cubicBezTo>
                  <a:lnTo>
                    <a:pt x="11712" y="266"/>
                  </a:lnTo>
                  <a:cubicBezTo>
                    <a:pt x="11760" y="121"/>
                    <a:pt x="11423" y="0"/>
                    <a:pt x="10941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9"/>
            <p:cNvSpPr/>
            <p:nvPr/>
          </p:nvSpPr>
          <p:spPr>
            <a:xfrm>
              <a:off x="2250290" y="3454582"/>
              <a:ext cx="1193208" cy="55669"/>
            </a:xfrm>
            <a:custGeom>
              <a:avLst/>
              <a:gdLst/>
              <a:ahLst/>
              <a:cxnLst/>
              <a:rect l="l" t="t" r="r" b="b"/>
              <a:pathLst>
                <a:path w="66124" h="3085" extrusionOk="0">
                  <a:moveTo>
                    <a:pt x="2193" y="0"/>
                  </a:moveTo>
                  <a:cubicBezTo>
                    <a:pt x="1711" y="0"/>
                    <a:pt x="1253" y="121"/>
                    <a:pt x="1181" y="266"/>
                  </a:cubicBezTo>
                  <a:lnTo>
                    <a:pt x="72" y="2772"/>
                  </a:lnTo>
                  <a:cubicBezTo>
                    <a:pt x="0" y="2916"/>
                    <a:pt x="362" y="3037"/>
                    <a:pt x="868" y="3037"/>
                  </a:cubicBezTo>
                  <a:lnTo>
                    <a:pt x="65256" y="3085"/>
                  </a:lnTo>
                  <a:cubicBezTo>
                    <a:pt x="65763" y="3085"/>
                    <a:pt x="66124" y="2964"/>
                    <a:pt x="66076" y="2820"/>
                  </a:cubicBezTo>
                  <a:lnTo>
                    <a:pt x="65232" y="314"/>
                  </a:lnTo>
                  <a:cubicBezTo>
                    <a:pt x="65160" y="169"/>
                    <a:pt x="64726" y="49"/>
                    <a:pt x="64244" y="49"/>
                  </a:cubicBezTo>
                  <a:lnTo>
                    <a:pt x="2193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9"/>
            <p:cNvSpPr/>
            <p:nvPr/>
          </p:nvSpPr>
          <p:spPr>
            <a:xfrm>
              <a:off x="3457411" y="3455448"/>
              <a:ext cx="206561" cy="55254"/>
            </a:xfrm>
            <a:custGeom>
              <a:avLst/>
              <a:gdLst/>
              <a:ahLst/>
              <a:cxnLst/>
              <a:rect l="l" t="t" r="r" b="b"/>
              <a:pathLst>
                <a:path w="11447" h="3062" extrusionOk="0">
                  <a:moveTo>
                    <a:pt x="844" y="1"/>
                  </a:moveTo>
                  <a:cubicBezTo>
                    <a:pt x="338" y="1"/>
                    <a:pt x="0" y="121"/>
                    <a:pt x="48" y="266"/>
                  </a:cubicBezTo>
                  <a:lnTo>
                    <a:pt x="940" y="2772"/>
                  </a:lnTo>
                  <a:cubicBezTo>
                    <a:pt x="1012" y="2916"/>
                    <a:pt x="1470" y="3037"/>
                    <a:pt x="1976" y="3037"/>
                  </a:cubicBezTo>
                  <a:lnTo>
                    <a:pt x="10579" y="3061"/>
                  </a:lnTo>
                  <a:cubicBezTo>
                    <a:pt x="11085" y="3061"/>
                    <a:pt x="11447" y="2941"/>
                    <a:pt x="11374" y="2796"/>
                  </a:cubicBezTo>
                  <a:lnTo>
                    <a:pt x="10145" y="290"/>
                  </a:lnTo>
                  <a:cubicBezTo>
                    <a:pt x="10097" y="145"/>
                    <a:pt x="9639" y="25"/>
                    <a:pt x="9133" y="25"/>
                  </a:cubicBezTo>
                  <a:lnTo>
                    <a:pt x="844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9"/>
            <p:cNvSpPr/>
            <p:nvPr/>
          </p:nvSpPr>
          <p:spPr>
            <a:xfrm>
              <a:off x="3670035" y="3455881"/>
              <a:ext cx="213960" cy="54821"/>
            </a:xfrm>
            <a:custGeom>
              <a:avLst/>
              <a:gdLst/>
              <a:ahLst/>
              <a:cxnLst/>
              <a:rect l="l" t="t" r="r" b="b"/>
              <a:pathLst>
                <a:path w="11857" h="3038" extrusionOk="0">
                  <a:moveTo>
                    <a:pt x="820" y="1"/>
                  </a:moveTo>
                  <a:cubicBezTo>
                    <a:pt x="338" y="1"/>
                    <a:pt x="1" y="121"/>
                    <a:pt x="73" y="266"/>
                  </a:cubicBezTo>
                  <a:lnTo>
                    <a:pt x="1350" y="2772"/>
                  </a:lnTo>
                  <a:cubicBezTo>
                    <a:pt x="1423" y="2917"/>
                    <a:pt x="1905" y="3037"/>
                    <a:pt x="2411" y="3037"/>
                  </a:cubicBezTo>
                  <a:lnTo>
                    <a:pt x="11038" y="3037"/>
                  </a:lnTo>
                  <a:cubicBezTo>
                    <a:pt x="11544" y="3037"/>
                    <a:pt x="11857" y="2917"/>
                    <a:pt x="11785" y="2772"/>
                  </a:cubicBezTo>
                  <a:lnTo>
                    <a:pt x="10194" y="266"/>
                  </a:lnTo>
                  <a:cubicBezTo>
                    <a:pt x="10098" y="121"/>
                    <a:pt x="9616" y="1"/>
                    <a:pt x="9134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9"/>
            <p:cNvSpPr/>
            <p:nvPr/>
          </p:nvSpPr>
          <p:spPr>
            <a:xfrm>
              <a:off x="3882677" y="3455881"/>
              <a:ext cx="221791" cy="55254"/>
            </a:xfrm>
            <a:custGeom>
              <a:avLst/>
              <a:gdLst/>
              <a:ahLst/>
              <a:cxnLst/>
              <a:rect l="l" t="t" r="r" b="b"/>
              <a:pathLst>
                <a:path w="12291" h="3062" extrusionOk="0">
                  <a:moveTo>
                    <a:pt x="820" y="1"/>
                  </a:moveTo>
                  <a:cubicBezTo>
                    <a:pt x="338" y="1"/>
                    <a:pt x="1" y="121"/>
                    <a:pt x="97" y="266"/>
                  </a:cubicBezTo>
                  <a:lnTo>
                    <a:pt x="1736" y="2772"/>
                  </a:lnTo>
                  <a:cubicBezTo>
                    <a:pt x="1832" y="2917"/>
                    <a:pt x="2338" y="3037"/>
                    <a:pt x="2844" y="3037"/>
                  </a:cubicBezTo>
                  <a:lnTo>
                    <a:pt x="11471" y="3061"/>
                  </a:lnTo>
                  <a:cubicBezTo>
                    <a:pt x="11977" y="3061"/>
                    <a:pt x="12290" y="2941"/>
                    <a:pt x="12170" y="2772"/>
                  </a:cubicBezTo>
                  <a:lnTo>
                    <a:pt x="10218" y="290"/>
                  </a:lnTo>
                  <a:cubicBezTo>
                    <a:pt x="10098" y="121"/>
                    <a:pt x="9616" y="1"/>
                    <a:pt x="9134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9"/>
            <p:cNvSpPr/>
            <p:nvPr/>
          </p:nvSpPr>
          <p:spPr>
            <a:xfrm>
              <a:off x="4095752" y="3456314"/>
              <a:ext cx="228738" cy="54821"/>
            </a:xfrm>
            <a:custGeom>
              <a:avLst/>
              <a:gdLst/>
              <a:ahLst/>
              <a:cxnLst/>
              <a:rect l="l" t="t" r="r" b="b"/>
              <a:pathLst>
                <a:path w="12676" h="3038" extrusionOk="0">
                  <a:moveTo>
                    <a:pt x="796" y="1"/>
                  </a:moveTo>
                  <a:cubicBezTo>
                    <a:pt x="290" y="1"/>
                    <a:pt x="0" y="97"/>
                    <a:pt x="121" y="266"/>
                  </a:cubicBezTo>
                  <a:lnTo>
                    <a:pt x="2121" y="2772"/>
                  </a:lnTo>
                  <a:cubicBezTo>
                    <a:pt x="2242" y="2917"/>
                    <a:pt x="2748" y="3037"/>
                    <a:pt x="3254" y="3037"/>
                  </a:cubicBezTo>
                  <a:lnTo>
                    <a:pt x="11881" y="3037"/>
                  </a:lnTo>
                  <a:cubicBezTo>
                    <a:pt x="12387" y="3037"/>
                    <a:pt x="12676" y="2917"/>
                    <a:pt x="12531" y="2772"/>
                  </a:cubicBezTo>
                  <a:lnTo>
                    <a:pt x="10218" y="266"/>
                  </a:lnTo>
                  <a:cubicBezTo>
                    <a:pt x="10097" y="121"/>
                    <a:pt x="9591" y="1"/>
                    <a:pt x="9085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9"/>
            <p:cNvSpPr/>
            <p:nvPr/>
          </p:nvSpPr>
          <p:spPr>
            <a:xfrm>
              <a:off x="4309261" y="3456314"/>
              <a:ext cx="236137" cy="54821"/>
            </a:xfrm>
            <a:custGeom>
              <a:avLst/>
              <a:gdLst/>
              <a:ahLst/>
              <a:cxnLst/>
              <a:rect l="l" t="t" r="r" b="b"/>
              <a:pathLst>
                <a:path w="13086" h="3038" extrusionOk="0">
                  <a:moveTo>
                    <a:pt x="772" y="1"/>
                  </a:moveTo>
                  <a:cubicBezTo>
                    <a:pt x="266" y="1"/>
                    <a:pt x="0" y="121"/>
                    <a:pt x="121" y="266"/>
                  </a:cubicBezTo>
                  <a:lnTo>
                    <a:pt x="2507" y="2772"/>
                  </a:lnTo>
                  <a:cubicBezTo>
                    <a:pt x="2627" y="2917"/>
                    <a:pt x="3157" y="3037"/>
                    <a:pt x="3663" y="3037"/>
                  </a:cubicBezTo>
                  <a:lnTo>
                    <a:pt x="12290" y="3037"/>
                  </a:lnTo>
                  <a:cubicBezTo>
                    <a:pt x="12796" y="3037"/>
                    <a:pt x="13085" y="2917"/>
                    <a:pt x="12917" y="2772"/>
                  </a:cubicBezTo>
                  <a:lnTo>
                    <a:pt x="10242" y="266"/>
                  </a:lnTo>
                  <a:cubicBezTo>
                    <a:pt x="10073" y="121"/>
                    <a:pt x="9567" y="1"/>
                    <a:pt x="9061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9"/>
            <p:cNvSpPr/>
            <p:nvPr/>
          </p:nvSpPr>
          <p:spPr>
            <a:xfrm>
              <a:off x="1414951" y="3326733"/>
              <a:ext cx="411805" cy="54821"/>
            </a:xfrm>
            <a:custGeom>
              <a:avLst/>
              <a:gdLst/>
              <a:ahLst/>
              <a:cxnLst/>
              <a:rect l="l" t="t" r="r" b="b"/>
              <a:pathLst>
                <a:path w="22821" h="3038" extrusionOk="0">
                  <a:moveTo>
                    <a:pt x="4001" y="1"/>
                  </a:moveTo>
                  <a:cubicBezTo>
                    <a:pt x="3567" y="1"/>
                    <a:pt x="3061" y="121"/>
                    <a:pt x="2916" y="266"/>
                  </a:cubicBezTo>
                  <a:lnTo>
                    <a:pt x="169" y="2748"/>
                  </a:lnTo>
                  <a:cubicBezTo>
                    <a:pt x="0" y="2917"/>
                    <a:pt x="241" y="3037"/>
                    <a:pt x="723" y="3037"/>
                  </a:cubicBezTo>
                  <a:lnTo>
                    <a:pt x="19568" y="3037"/>
                  </a:lnTo>
                  <a:cubicBezTo>
                    <a:pt x="20026" y="3037"/>
                    <a:pt x="20508" y="2917"/>
                    <a:pt x="20628" y="2772"/>
                  </a:cubicBezTo>
                  <a:lnTo>
                    <a:pt x="22700" y="266"/>
                  </a:lnTo>
                  <a:cubicBezTo>
                    <a:pt x="22821" y="121"/>
                    <a:pt x="22556" y="1"/>
                    <a:pt x="22122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9"/>
            <p:cNvSpPr/>
            <p:nvPr/>
          </p:nvSpPr>
          <p:spPr>
            <a:xfrm>
              <a:off x="1815442" y="3326733"/>
              <a:ext cx="206994" cy="55254"/>
            </a:xfrm>
            <a:custGeom>
              <a:avLst/>
              <a:gdLst/>
              <a:ahLst/>
              <a:cxnLst/>
              <a:rect l="l" t="t" r="r" b="b"/>
              <a:pathLst>
                <a:path w="11471" h="3062" extrusionOk="0">
                  <a:moveTo>
                    <a:pt x="3157" y="1"/>
                  </a:moveTo>
                  <a:cubicBezTo>
                    <a:pt x="2723" y="1"/>
                    <a:pt x="2266" y="121"/>
                    <a:pt x="2145" y="266"/>
                  </a:cubicBezTo>
                  <a:lnTo>
                    <a:pt x="121" y="2772"/>
                  </a:lnTo>
                  <a:cubicBezTo>
                    <a:pt x="0" y="2917"/>
                    <a:pt x="290" y="3037"/>
                    <a:pt x="747" y="3037"/>
                  </a:cubicBezTo>
                  <a:lnTo>
                    <a:pt x="8651" y="3061"/>
                  </a:lnTo>
                  <a:cubicBezTo>
                    <a:pt x="9109" y="3061"/>
                    <a:pt x="9567" y="2941"/>
                    <a:pt x="9664" y="2772"/>
                  </a:cubicBezTo>
                  <a:lnTo>
                    <a:pt x="11374" y="290"/>
                  </a:lnTo>
                  <a:cubicBezTo>
                    <a:pt x="11471" y="145"/>
                    <a:pt x="11206" y="25"/>
                    <a:pt x="10748" y="25"/>
                  </a:cubicBezTo>
                  <a:lnTo>
                    <a:pt x="3157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9"/>
            <p:cNvSpPr/>
            <p:nvPr/>
          </p:nvSpPr>
          <p:spPr>
            <a:xfrm>
              <a:off x="2017203" y="3327166"/>
              <a:ext cx="199614" cy="54821"/>
            </a:xfrm>
            <a:custGeom>
              <a:avLst/>
              <a:gdLst/>
              <a:ahLst/>
              <a:cxnLst/>
              <a:rect l="l" t="t" r="r" b="b"/>
              <a:pathLst>
                <a:path w="11062" h="3038" extrusionOk="0">
                  <a:moveTo>
                    <a:pt x="2724" y="1"/>
                  </a:moveTo>
                  <a:cubicBezTo>
                    <a:pt x="2290" y="1"/>
                    <a:pt x="1856" y="121"/>
                    <a:pt x="1760" y="266"/>
                  </a:cubicBezTo>
                  <a:lnTo>
                    <a:pt x="97" y="2772"/>
                  </a:lnTo>
                  <a:cubicBezTo>
                    <a:pt x="1" y="2917"/>
                    <a:pt x="290" y="3037"/>
                    <a:pt x="772" y="3037"/>
                  </a:cubicBezTo>
                  <a:lnTo>
                    <a:pt x="8652" y="3037"/>
                  </a:lnTo>
                  <a:cubicBezTo>
                    <a:pt x="9134" y="3037"/>
                    <a:pt x="9567" y="2917"/>
                    <a:pt x="9640" y="2772"/>
                  </a:cubicBezTo>
                  <a:lnTo>
                    <a:pt x="10989" y="266"/>
                  </a:lnTo>
                  <a:cubicBezTo>
                    <a:pt x="11062" y="121"/>
                    <a:pt x="10772" y="1"/>
                    <a:pt x="10314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9"/>
            <p:cNvSpPr/>
            <p:nvPr/>
          </p:nvSpPr>
          <p:spPr>
            <a:xfrm>
              <a:off x="2219848" y="3327166"/>
              <a:ext cx="191782" cy="54821"/>
            </a:xfrm>
            <a:custGeom>
              <a:avLst/>
              <a:gdLst/>
              <a:ahLst/>
              <a:cxnLst/>
              <a:rect l="l" t="t" r="r" b="b"/>
              <a:pathLst>
                <a:path w="10628" h="3038" extrusionOk="0">
                  <a:moveTo>
                    <a:pt x="2289" y="1"/>
                  </a:moveTo>
                  <a:cubicBezTo>
                    <a:pt x="1856" y="1"/>
                    <a:pt x="1422" y="121"/>
                    <a:pt x="1350" y="266"/>
                  </a:cubicBezTo>
                  <a:lnTo>
                    <a:pt x="72" y="2772"/>
                  </a:lnTo>
                  <a:cubicBezTo>
                    <a:pt x="0" y="2917"/>
                    <a:pt x="313" y="3037"/>
                    <a:pt x="771" y="3037"/>
                  </a:cubicBezTo>
                  <a:lnTo>
                    <a:pt x="8651" y="3037"/>
                  </a:lnTo>
                  <a:cubicBezTo>
                    <a:pt x="9133" y="3037"/>
                    <a:pt x="9543" y="2917"/>
                    <a:pt x="9615" y="2772"/>
                  </a:cubicBezTo>
                  <a:lnTo>
                    <a:pt x="10579" y="266"/>
                  </a:lnTo>
                  <a:cubicBezTo>
                    <a:pt x="10627" y="121"/>
                    <a:pt x="10314" y="1"/>
                    <a:pt x="9880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9"/>
            <p:cNvSpPr/>
            <p:nvPr/>
          </p:nvSpPr>
          <p:spPr>
            <a:xfrm>
              <a:off x="2421176" y="3327166"/>
              <a:ext cx="184817" cy="55254"/>
            </a:xfrm>
            <a:custGeom>
              <a:avLst/>
              <a:gdLst/>
              <a:ahLst/>
              <a:cxnLst/>
              <a:rect l="l" t="t" r="r" b="b"/>
              <a:pathLst>
                <a:path w="10242" h="3062" extrusionOk="0">
                  <a:moveTo>
                    <a:pt x="1880" y="1"/>
                  </a:moveTo>
                  <a:cubicBezTo>
                    <a:pt x="1446" y="1"/>
                    <a:pt x="1037" y="121"/>
                    <a:pt x="964" y="266"/>
                  </a:cubicBezTo>
                  <a:lnTo>
                    <a:pt x="49" y="2772"/>
                  </a:lnTo>
                  <a:cubicBezTo>
                    <a:pt x="0" y="2917"/>
                    <a:pt x="338" y="3037"/>
                    <a:pt x="796" y="3037"/>
                  </a:cubicBezTo>
                  <a:lnTo>
                    <a:pt x="8700" y="3061"/>
                  </a:lnTo>
                  <a:cubicBezTo>
                    <a:pt x="9158" y="3061"/>
                    <a:pt x="9567" y="2941"/>
                    <a:pt x="9591" y="2796"/>
                  </a:cubicBezTo>
                  <a:lnTo>
                    <a:pt x="10218" y="290"/>
                  </a:lnTo>
                  <a:cubicBezTo>
                    <a:pt x="10242" y="145"/>
                    <a:pt x="9905" y="25"/>
                    <a:pt x="9471" y="25"/>
                  </a:cubicBezTo>
                  <a:lnTo>
                    <a:pt x="1880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9"/>
            <p:cNvSpPr/>
            <p:nvPr/>
          </p:nvSpPr>
          <p:spPr>
            <a:xfrm>
              <a:off x="2622938" y="3327599"/>
              <a:ext cx="177436" cy="54821"/>
            </a:xfrm>
            <a:custGeom>
              <a:avLst/>
              <a:gdLst/>
              <a:ahLst/>
              <a:cxnLst/>
              <a:rect l="l" t="t" r="r" b="b"/>
              <a:pathLst>
                <a:path w="9833" h="3038" extrusionOk="0">
                  <a:moveTo>
                    <a:pt x="1447" y="1"/>
                  </a:moveTo>
                  <a:cubicBezTo>
                    <a:pt x="989" y="1"/>
                    <a:pt x="603" y="121"/>
                    <a:pt x="579" y="266"/>
                  </a:cubicBezTo>
                  <a:lnTo>
                    <a:pt x="25" y="2772"/>
                  </a:lnTo>
                  <a:cubicBezTo>
                    <a:pt x="1" y="2917"/>
                    <a:pt x="338" y="3037"/>
                    <a:pt x="796" y="3037"/>
                  </a:cubicBezTo>
                  <a:lnTo>
                    <a:pt x="8700" y="3037"/>
                  </a:lnTo>
                  <a:cubicBezTo>
                    <a:pt x="9158" y="3037"/>
                    <a:pt x="9543" y="2917"/>
                    <a:pt x="9568" y="2772"/>
                  </a:cubicBezTo>
                  <a:lnTo>
                    <a:pt x="9808" y="266"/>
                  </a:lnTo>
                  <a:cubicBezTo>
                    <a:pt x="9833" y="121"/>
                    <a:pt x="9471" y="1"/>
                    <a:pt x="9037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9"/>
            <p:cNvSpPr/>
            <p:nvPr/>
          </p:nvSpPr>
          <p:spPr>
            <a:xfrm>
              <a:off x="2824266" y="3327599"/>
              <a:ext cx="172655" cy="54821"/>
            </a:xfrm>
            <a:custGeom>
              <a:avLst/>
              <a:gdLst/>
              <a:ahLst/>
              <a:cxnLst/>
              <a:rect l="l" t="t" r="r" b="b"/>
              <a:pathLst>
                <a:path w="9568" h="3038" extrusionOk="0">
                  <a:moveTo>
                    <a:pt x="1037" y="1"/>
                  </a:moveTo>
                  <a:cubicBezTo>
                    <a:pt x="579" y="1"/>
                    <a:pt x="218" y="121"/>
                    <a:pt x="194" y="266"/>
                  </a:cubicBezTo>
                  <a:lnTo>
                    <a:pt x="25" y="2772"/>
                  </a:lnTo>
                  <a:cubicBezTo>
                    <a:pt x="1" y="2917"/>
                    <a:pt x="362" y="3037"/>
                    <a:pt x="844" y="3037"/>
                  </a:cubicBezTo>
                  <a:lnTo>
                    <a:pt x="8724" y="3037"/>
                  </a:lnTo>
                  <a:cubicBezTo>
                    <a:pt x="9206" y="3037"/>
                    <a:pt x="9568" y="2917"/>
                    <a:pt x="9568" y="2772"/>
                  </a:cubicBezTo>
                  <a:lnTo>
                    <a:pt x="9447" y="266"/>
                  </a:lnTo>
                  <a:cubicBezTo>
                    <a:pt x="9423" y="121"/>
                    <a:pt x="9062" y="1"/>
                    <a:pt x="8628" y="1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9"/>
            <p:cNvSpPr/>
            <p:nvPr/>
          </p:nvSpPr>
          <p:spPr>
            <a:xfrm>
              <a:off x="3022562" y="3327599"/>
              <a:ext cx="176137" cy="55254"/>
            </a:xfrm>
            <a:custGeom>
              <a:avLst/>
              <a:gdLst/>
              <a:ahLst/>
              <a:cxnLst/>
              <a:rect l="l" t="t" r="r" b="b"/>
              <a:pathLst>
                <a:path w="9761" h="3062" extrusionOk="0">
                  <a:moveTo>
                    <a:pt x="796" y="1"/>
                  </a:moveTo>
                  <a:cubicBezTo>
                    <a:pt x="338" y="1"/>
                    <a:pt x="0" y="121"/>
                    <a:pt x="0" y="266"/>
                  </a:cubicBezTo>
                  <a:lnTo>
                    <a:pt x="169" y="2772"/>
                  </a:lnTo>
                  <a:cubicBezTo>
                    <a:pt x="193" y="2917"/>
                    <a:pt x="579" y="3037"/>
                    <a:pt x="1037" y="3037"/>
                  </a:cubicBezTo>
                  <a:lnTo>
                    <a:pt x="8941" y="3061"/>
                  </a:lnTo>
                  <a:cubicBezTo>
                    <a:pt x="9399" y="3061"/>
                    <a:pt x="9760" y="2941"/>
                    <a:pt x="9712" y="2796"/>
                  </a:cubicBezTo>
                  <a:lnTo>
                    <a:pt x="9230" y="290"/>
                  </a:lnTo>
                  <a:cubicBezTo>
                    <a:pt x="9206" y="146"/>
                    <a:pt x="8820" y="25"/>
                    <a:pt x="8362" y="25"/>
                  </a:cubicBezTo>
                  <a:lnTo>
                    <a:pt x="796" y="1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9"/>
            <p:cNvSpPr/>
            <p:nvPr/>
          </p:nvSpPr>
          <p:spPr>
            <a:xfrm>
              <a:off x="3216510" y="3328050"/>
              <a:ext cx="183518" cy="54803"/>
            </a:xfrm>
            <a:custGeom>
              <a:avLst/>
              <a:gdLst/>
              <a:ahLst/>
              <a:cxnLst/>
              <a:rect l="l" t="t" r="r" b="b"/>
              <a:pathLst>
                <a:path w="10170" h="3037" extrusionOk="0">
                  <a:moveTo>
                    <a:pt x="795" y="0"/>
                  </a:moveTo>
                  <a:cubicBezTo>
                    <a:pt x="337" y="0"/>
                    <a:pt x="0" y="121"/>
                    <a:pt x="24" y="265"/>
                  </a:cubicBezTo>
                  <a:lnTo>
                    <a:pt x="578" y="2771"/>
                  </a:lnTo>
                  <a:cubicBezTo>
                    <a:pt x="602" y="2916"/>
                    <a:pt x="1012" y="3036"/>
                    <a:pt x="1470" y="3036"/>
                  </a:cubicBezTo>
                  <a:lnTo>
                    <a:pt x="9374" y="3036"/>
                  </a:lnTo>
                  <a:cubicBezTo>
                    <a:pt x="9832" y="3036"/>
                    <a:pt x="10169" y="2916"/>
                    <a:pt x="10121" y="2771"/>
                  </a:cubicBezTo>
                  <a:lnTo>
                    <a:pt x="9278" y="265"/>
                  </a:lnTo>
                  <a:cubicBezTo>
                    <a:pt x="9205" y="121"/>
                    <a:pt x="8820" y="0"/>
                    <a:pt x="836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9"/>
            <p:cNvSpPr/>
            <p:nvPr/>
          </p:nvSpPr>
          <p:spPr>
            <a:xfrm>
              <a:off x="3410873" y="3328050"/>
              <a:ext cx="190916" cy="54803"/>
            </a:xfrm>
            <a:custGeom>
              <a:avLst/>
              <a:gdLst/>
              <a:ahLst/>
              <a:cxnLst/>
              <a:rect l="l" t="t" r="r" b="b"/>
              <a:pathLst>
                <a:path w="10580" h="3037" extrusionOk="0">
                  <a:moveTo>
                    <a:pt x="748" y="0"/>
                  </a:moveTo>
                  <a:cubicBezTo>
                    <a:pt x="314" y="0"/>
                    <a:pt x="1" y="121"/>
                    <a:pt x="49" y="265"/>
                  </a:cubicBezTo>
                  <a:lnTo>
                    <a:pt x="965" y="2771"/>
                  </a:lnTo>
                  <a:cubicBezTo>
                    <a:pt x="1013" y="2916"/>
                    <a:pt x="1422" y="3036"/>
                    <a:pt x="1880" y="3036"/>
                  </a:cubicBezTo>
                  <a:lnTo>
                    <a:pt x="9784" y="3036"/>
                  </a:lnTo>
                  <a:cubicBezTo>
                    <a:pt x="10242" y="3036"/>
                    <a:pt x="10580" y="2940"/>
                    <a:pt x="10507" y="2771"/>
                  </a:cubicBezTo>
                  <a:lnTo>
                    <a:pt x="9278" y="265"/>
                  </a:lnTo>
                  <a:cubicBezTo>
                    <a:pt x="9206" y="121"/>
                    <a:pt x="8796" y="0"/>
                    <a:pt x="8338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9"/>
            <p:cNvSpPr/>
            <p:nvPr/>
          </p:nvSpPr>
          <p:spPr>
            <a:xfrm>
              <a:off x="3604928" y="3328429"/>
              <a:ext cx="198188" cy="54857"/>
            </a:xfrm>
            <a:custGeom>
              <a:avLst/>
              <a:gdLst/>
              <a:ahLst/>
              <a:cxnLst/>
              <a:rect l="l" t="t" r="r" b="b"/>
              <a:pathLst>
                <a:path w="10983" h="3040" extrusionOk="0">
                  <a:moveTo>
                    <a:pt x="632" y="0"/>
                  </a:moveTo>
                  <a:cubicBezTo>
                    <a:pt x="257" y="0"/>
                    <a:pt x="0" y="114"/>
                    <a:pt x="67" y="268"/>
                  </a:cubicBezTo>
                  <a:lnTo>
                    <a:pt x="1344" y="2750"/>
                  </a:lnTo>
                  <a:cubicBezTo>
                    <a:pt x="1416" y="2919"/>
                    <a:pt x="1874" y="3039"/>
                    <a:pt x="2332" y="3039"/>
                  </a:cubicBezTo>
                  <a:lnTo>
                    <a:pt x="10212" y="3039"/>
                  </a:lnTo>
                  <a:cubicBezTo>
                    <a:pt x="10694" y="3039"/>
                    <a:pt x="10983" y="2919"/>
                    <a:pt x="10886" y="2774"/>
                  </a:cubicBezTo>
                  <a:lnTo>
                    <a:pt x="9320" y="268"/>
                  </a:lnTo>
                  <a:cubicBezTo>
                    <a:pt x="9224" y="124"/>
                    <a:pt x="8790" y="3"/>
                    <a:pt x="8332" y="3"/>
                  </a:cubicBezTo>
                  <a:lnTo>
                    <a:pt x="741" y="3"/>
                  </a:lnTo>
                  <a:cubicBezTo>
                    <a:pt x="704" y="1"/>
                    <a:pt x="668" y="0"/>
                    <a:pt x="63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9"/>
            <p:cNvSpPr/>
            <p:nvPr/>
          </p:nvSpPr>
          <p:spPr>
            <a:xfrm>
              <a:off x="3799183" y="3328483"/>
              <a:ext cx="205713" cy="54803"/>
            </a:xfrm>
            <a:custGeom>
              <a:avLst/>
              <a:gdLst/>
              <a:ahLst/>
              <a:cxnLst/>
              <a:rect l="l" t="t" r="r" b="b"/>
              <a:pathLst>
                <a:path w="11400" h="3037" extrusionOk="0">
                  <a:moveTo>
                    <a:pt x="724" y="0"/>
                  </a:moveTo>
                  <a:cubicBezTo>
                    <a:pt x="290" y="0"/>
                    <a:pt x="1" y="121"/>
                    <a:pt x="97" y="265"/>
                  </a:cubicBezTo>
                  <a:lnTo>
                    <a:pt x="1736" y="2771"/>
                  </a:lnTo>
                  <a:cubicBezTo>
                    <a:pt x="1832" y="2916"/>
                    <a:pt x="2290" y="3036"/>
                    <a:pt x="2748" y="3036"/>
                  </a:cubicBezTo>
                  <a:lnTo>
                    <a:pt x="10652" y="3036"/>
                  </a:lnTo>
                  <a:cubicBezTo>
                    <a:pt x="11110" y="3036"/>
                    <a:pt x="11399" y="2916"/>
                    <a:pt x="11279" y="2771"/>
                  </a:cubicBezTo>
                  <a:lnTo>
                    <a:pt x="9327" y="265"/>
                  </a:lnTo>
                  <a:cubicBezTo>
                    <a:pt x="9206" y="121"/>
                    <a:pt x="8772" y="0"/>
                    <a:pt x="8315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9"/>
            <p:cNvSpPr/>
            <p:nvPr/>
          </p:nvSpPr>
          <p:spPr>
            <a:xfrm>
              <a:off x="3993564" y="3328483"/>
              <a:ext cx="212660" cy="55236"/>
            </a:xfrm>
            <a:custGeom>
              <a:avLst/>
              <a:gdLst/>
              <a:ahLst/>
              <a:cxnLst/>
              <a:rect l="l" t="t" r="r" b="b"/>
              <a:pathLst>
                <a:path w="11785" h="3061" extrusionOk="0">
                  <a:moveTo>
                    <a:pt x="699" y="0"/>
                  </a:moveTo>
                  <a:cubicBezTo>
                    <a:pt x="266" y="0"/>
                    <a:pt x="1" y="121"/>
                    <a:pt x="121" y="265"/>
                  </a:cubicBezTo>
                  <a:lnTo>
                    <a:pt x="2121" y="2771"/>
                  </a:lnTo>
                  <a:cubicBezTo>
                    <a:pt x="2242" y="2916"/>
                    <a:pt x="2699" y="3036"/>
                    <a:pt x="3157" y="3036"/>
                  </a:cubicBezTo>
                  <a:lnTo>
                    <a:pt x="11061" y="3061"/>
                  </a:lnTo>
                  <a:cubicBezTo>
                    <a:pt x="11519" y="3061"/>
                    <a:pt x="11784" y="2940"/>
                    <a:pt x="11664" y="2771"/>
                  </a:cubicBezTo>
                  <a:lnTo>
                    <a:pt x="9350" y="289"/>
                  </a:lnTo>
                  <a:cubicBezTo>
                    <a:pt x="9206" y="121"/>
                    <a:pt x="8724" y="0"/>
                    <a:pt x="8290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9"/>
            <p:cNvSpPr/>
            <p:nvPr/>
          </p:nvSpPr>
          <p:spPr>
            <a:xfrm>
              <a:off x="4188377" y="3328917"/>
              <a:ext cx="220474" cy="54803"/>
            </a:xfrm>
            <a:custGeom>
              <a:avLst/>
              <a:gdLst/>
              <a:ahLst/>
              <a:cxnLst/>
              <a:rect l="l" t="t" r="r" b="b"/>
              <a:pathLst>
                <a:path w="12218" h="3037" extrusionOk="0">
                  <a:moveTo>
                    <a:pt x="699" y="0"/>
                  </a:moveTo>
                  <a:cubicBezTo>
                    <a:pt x="241" y="0"/>
                    <a:pt x="0" y="97"/>
                    <a:pt x="145" y="265"/>
                  </a:cubicBezTo>
                  <a:lnTo>
                    <a:pt x="2506" y="2771"/>
                  </a:lnTo>
                  <a:cubicBezTo>
                    <a:pt x="2651" y="2916"/>
                    <a:pt x="3133" y="3037"/>
                    <a:pt x="3615" y="3037"/>
                  </a:cubicBezTo>
                  <a:lnTo>
                    <a:pt x="11495" y="3037"/>
                  </a:lnTo>
                  <a:cubicBezTo>
                    <a:pt x="11953" y="3037"/>
                    <a:pt x="12218" y="2916"/>
                    <a:pt x="12049" y="2771"/>
                  </a:cubicBezTo>
                  <a:lnTo>
                    <a:pt x="9374" y="265"/>
                  </a:lnTo>
                  <a:cubicBezTo>
                    <a:pt x="9206" y="121"/>
                    <a:pt x="8724" y="0"/>
                    <a:pt x="8290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9"/>
            <p:cNvSpPr/>
            <p:nvPr/>
          </p:nvSpPr>
          <p:spPr>
            <a:xfrm>
              <a:off x="1344937" y="3390667"/>
              <a:ext cx="547052" cy="54803"/>
            </a:xfrm>
            <a:custGeom>
              <a:avLst/>
              <a:gdLst/>
              <a:ahLst/>
              <a:cxnLst/>
              <a:rect l="l" t="t" r="r" b="b"/>
              <a:pathLst>
                <a:path w="30316" h="3037" extrusionOk="0">
                  <a:moveTo>
                    <a:pt x="4049" y="0"/>
                  </a:moveTo>
                  <a:cubicBezTo>
                    <a:pt x="3567" y="0"/>
                    <a:pt x="3061" y="96"/>
                    <a:pt x="2917" y="265"/>
                  </a:cubicBezTo>
                  <a:lnTo>
                    <a:pt x="169" y="2747"/>
                  </a:lnTo>
                  <a:cubicBezTo>
                    <a:pt x="1" y="2892"/>
                    <a:pt x="266" y="3012"/>
                    <a:pt x="748" y="3012"/>
                  </a:cubicBezTo>
                  <a:lnTo>
                    <a:pt x="27255" y="3036"/>
                  </a:lnTo>
                  <a:cubicBezTo>
                    <a:pt x="27761" y="3036"/>
                    <a:pt x="28243" y="2916"/>
                    <a:pt x="28340" y="2771"/>
                  </a:cubicBezTo>
                  <a:lnTo>
                    <a:pt x="30195" y="265"/>
                  </a:lnTo>
                  <a:cubicBezTo>
                    <a:pt x="30316" y="121"/>
                    <a:pt x="30026" y="0"/>
                    <a:pt x="29544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9"/>
            <p:cNvSpPr/>
            <p:nvPr/>
          </p:nvSpPr>
          <p:spPr>
            <a:xfrm>
              <a:off x="1884572" y="3390667"/>
              <a:ext cx="210495" cy="55236"/>
            </a:xfrm>
            <a:custGeom>
              <a:avLst/>
              <a:gdLst/>
              <a:ahLst/>
              <a:cxnLst/>
              <a:rect l="l" t="t" r="r" b="b"/>
              <a:pathLst>
                <a:path w="11665" h="3061" extrusionOk="0">
                  <a:moveTo>
                    <a:pt x="2941" y="0"/>
                  </a:moveTo>
                  <a:cubicBezTo>
                    <a:pt x="2483" y="0"/>
                    <a:pt x="2025" y="121"/>
                    <a:pt x="1905" y="265"/>
                  </a:cubicBezTo>
                  <a:lnTo>
                    <a:pt x="97" y="2771"/>
                  </a:lnTo>
                  <a:cubicBezTo>
                    <a:pt x="1" y="2916"/>
                    <a:pt x="290" y="3036"/>
                    <a:pt x="796" y="3036"/>
                  </a:cubicBezTo>
                  <a:lnTo>
                    <a:pt x="9038" y="3060"/>
                  </a:lnTo>
                  <a:cubicBezTo>
                    <a:pt x="9544" y="3060"/>
                    <a:pt x="10001" y="2940"/>
                    <a:pt x="10098" y="2795"/>
                  </a:cubicBezTo>
                  <a:lnTo>
                    <a:pt x="11592" y="289"/>
                  </a:lnTo>
                  <a:cubicBezTo>
                    <a:pt x="11664" y="145"/>
                    <a:pt x="11375" y="24"/>
                    <a:pt x="10893" y="24"/>
                  </a:cubicBezTo>
                  <a:lnTo>
                    <a:pt x="2941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9"/>
            <p:cNvSpPr/>
            <p:nvPr/>
          </p:nvSpPr>
          <p:spPr>
            <a:xfrm>
              <a:off x="2096348" y="3391100"/>
              <a:ext cx="203096" cy="54803"/>
            </a:xfrm>
            <a:custGeom>
              <a:avLst/>
              <a:gdLst/>
              <a:ahLst/>
              <a:cxnLst/>
              <a:rect l="l" t="t" r="r" b="b"/>
              <a:pathLst>
                <a:path w="11255" h="3037" extrusionOk="0">
                  <a:moveTo>
                    <a:pt x="2531" y="0"/>
                  </a:moveTo>
                  <a:cubicBezTo>
                    <a:pt x="2049" y="0"/>
                    <a:pt x="1615" y="121"/>
                    <a:pt x="1519" y="265"/>
                  </a:cubicBezTo>
                  <a:lnTo>
                    <a:pt x="73" y="2771"/>
                  </a:lnTo>
                  <a:cubicBezTo>
                    <a:pt x="0" y="2916"/>
                    <a:pt x="314" y="3036"/>
                    <a:pt x="796" y="3036"/>
                  </a:cubicBezTo>
                  <a:lnTo>
                    <a:pt x="9061" y="3036"/>
                  </a:lnTo>
                  <a:cubicBezTo>
                    <a:pt x="9543" y="3036"/>
                    <a:pt x="10001" y="2916"/>
                    <a:pt x="10073" y="2771"/>
                  </a:cubicBezTo>
                  <a:lnTo>
                    <a:pt x="11206" y="265"/>
                  </a:lnTo>
                  <a:cubicBezTo>
                    <a:pt x="11254" y="121"/>
                    <a:pt x="10941" y="0"/>
                    <a:pt x="10459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9"/>
            <p:cNvSpPr/>
            <p:nvPr/>
          </p:nvSpPr>
          <p:spPr>
            <a:xfrm>
              <a:off x="2307240" y="3391100"/>
              <a:ext cx="195698" cy="54803"/>
            </a:xfrm>
            <a:custGeom>
              <a:avLst/>
              <a:gdLst/>
              <a:ahLst/>
              <a:cxnLst/>
              <a:rect l="l" t="t" r="r" b="b"/>
              <a:pathLst>
                <a:path w="10845" h="3037" extrusionOk="0">
                  <a:moveTo>
                    <a:pt x="2097" y="0"/>
                  </a:moveTo>
                  <a:cubicBezTo>
                    <a:pt x="1639" y="0"/>
                    <a:pt x="1206" y="121"/>
                    <a:pt x="1133" y="265"/>
                  </a:cubicBezTo>
                  <a:lnTo>
                    <a:pt x="49" y="2771"/>
                  </a:lnTo>
                  <a:cubicBezTo>
                    <a:pt x="1" y="2916"/>
                    <a:pt x="338" y="3036"/>
                    <a:pt x="820" y="3036"/>
                  </a:cubicBezTo>
                  <a:lnTo>
                    <a:pt x="9086" y="3036"/>
                  </a:lnTo>
                  <a:cubicBezTo>
                    <a:pt x="9568" y="3036"/>
                    <a:pt x="10001" y="2916"/>
                    <a:pt x="10050" y="2771"/>
                  </a:cubicBezTo>
                  <a:lnTo>
                    <a:pt x="10821" y="289"/>
                  </a:lnTo>
                  <a:cubicBezTo>
                    <a:pt x="10845" y="121"/>
                    <a:pt x="10507" y="0"/>
                    <a:pt x="10050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9"/>
            <p:cNvSpPr/>
            <p:nvPr/>
          </p:nvSpPr>
          <p:spPr>
            <a:xfrm>
              <a:off x="2518150" y="3391533"/>
              <a:ext cx="188300" cy="54803"/>
            </a:xfrm>
            <a:custGeom>
              <a:avLst/>
              <a:gdLst/>
              <a:ahLst/>
              <a:cxnLst/>
              <a:rect l="l" t="t" r="r" b="b"/>
              <a:pathLst>
                <a:path w="10435" h="3037" extrusionOk="0">
                  <a:moveTo>
                    <a:pt x="1663" y="0"/>
                  </a:moveTo>
                  <a:cubicBezTo>
                    <a:pt x="1205" y="0"/>
                    <a:pt x="795" y="97"/>
                    <a:pt x="747" y="265"/>
                  </a:cubicBezTo>
                  <a:lnTo>
                    <a:pt x="24" y="2747"/>
                  </a:lnTo>
                  <a:cubicBezTo>
                    <a:pt x="0" y="2916"/>
                    <a:pt x="362" y="3012"/>
                    <a:pt x="844" y="3037"/>
                  </a:cubicBezTo>
                  <a:lnTo>
                    <a:pt x="9109" y="3037"/>
                  </a:lnTo>
                  <a:cubicBezTo>
                    <a:pt x="9591" y="3037"/>
                    <a:pt x="10001" y="2916"/>
                    <a:pt x="10025" y="2772"/>
                  </a:cubicBezTo>
                  <a:lnTo>
                    <a:pt x="10410" y="265"/>
                  </a:lnTo>
                  <a:cubicBezTo>
                    <a:pt x="10434" y="121"/>
                    <a:pt x="10097" y="0"/>
                    <a:pt x="9615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9"/>
            <p:cNvSpPr/>
            <p:nvPr/>
          </p:nvSpPr>
          <p:spPr>
            <a:xfrm>
              <a:off x="2729042" y="3391533"/>
              <a:ext cx="180919" cy="54803"/>
            </a:xfrm>
            <a:custGeom>
              <a:avLst/>
              <a:gdLst/>
              <a:ahLst/>
              <a:cxnLst/>
              <a:rect l="l" t="t" r="r" b="b"/>
              <a:pathLst>
                <a:path w="10026" h="3037" extrusionOk="0">
                  <a:moveTo>
                    <a:pt x="1254" y="0"/>
                  </a:moveTo>
                  <a:cubicBezTo>
                    <a:pt x="772" y="0"/>
                    <a:pt x="386" y="121"/>
                    <a:pt x="362" y="265"/>
                  </a:cubicBezTo>
                  <a:lnTo>
                    <a:pt x="25" y="2772"/>
                  </a:lnTo>
                  <a:cubicBezTo>
                    <a:pt x="1" y="2916"/>
                    <a:pt x="362" y="3037"/>
                    <a:pt x="868" y="3037"/>
                  </a:cubicBezTo>
                  <a:lnTo>
                    <a:pt x="9109" y="3037"/>
                  </a:lnTo>
                  <a:cubicBezTo>
                    <a:pt x="9616" y="3037"/>
                    <a:pt x="10001" y="2916"/>
                    <a:pt x="10001" y="2772"/>
                  </a:cubicBezTo>
                  <a:lnTo>
                    <a:pt x="10025" y="265"/>
                  </a:lnTo>
                  <a:cubicBezTo>
                    <a:pt x="10025" y="121"/>
                    <a:pt x="9664" y="0"/>
                    <a:pt x="918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9"/>
            <p:cNvSpPr/>
            <p:nvPr/>
          </p:nvSpPr>
          <p:spPr>
            <a:xfrm>
              <a:off x="2939501" y="3391533"/>
              <a:ext cx="180919" cy="55236"/>
            </a:xfrm>
            <a:custGeom>
              <a:avLst/>
              <a:gdLst/>
              <a:ahLst/>
              <a:cxnLst/>
              <a:rect l="l" t="t" r="r" b="b"/>
              <a:pathLst>
                <a:path w="10026" h="3061" extrusionOk="0">
                  <a:moveTo>
                    <a:pt x="844" y="0"/>
                  </a:moveTo>
                  <a:cubicBezTo>
                    <a:pt x="386" y="0"/>
                    <a:pt x="1" y="121"/>
                    <a:pt x="1" y="265"/>
                  </a:cubicBezTo>
                  <a:lnTo>
                    <a:pt x="25" y="2772"/>
                  </a:lnTo>
                  <a:cubicBezTo>
                    <a:pt x="25" y="2916"/>
                    <a:pt x="410" y="3037"/>
                    <a:pt x="892" y="3037"/>
                  </a:cubicBezTo>
                  <a:lnTo>
                    <a:pt x="9158" y="3061"/>
                  </a:lnTo>
                  <a:cubicBezTo>
                    <a:pt x="9640" y="3061"/>
                    <a:pt x="10025" y="2940"/>
                    <a:pt x="10001" y="2796"/>
                  </a:cubicBezTo>
                  <a:lnTo>
                    <a:pt x="9664" y="289"/>
                  </a:lnTo>
                  <a:cubicBezTo>
                    <a:pt x="9664" y="145"/>
                    <a:pt x="9254" y="24"/>
                    <a:pt x="8796" y="24"/>
                  </a:cubicBezTo>
                  <a:lnTo>
                    <a:pt x="844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9"/>
            <p:cNvSpPr/>
            <p:nvPr/>
          </p:nvSpPr>
          <p:spPr>
            <a:xfrm>
              <a:off x="3143013" y="3391966"/>
              <a:ext cx="188300" cy="54803"/>
            </a:xfrm>
            <a:custGeom>
              <a:avLst/>
              <a:gdLst/>
              <a:ahLst/>
              <a:cxnLst/>
              <a:rect l="l" t="t" r="r" b="b"/>
              <a:pathLst>
                <a:path w="10435" h="3037" extrusionOk="0">
                  <a:moveTo>
                    <a:pt x="820" y="0"/>
                  </a:moveTo>
                  <a:cubicBezTo>
                    <a:pt x="362" y="0"/>
                    <a:pt x="1" y="121"/>
                    <a:pt x="25" y="265"/>
                  </a:cubicBezTo>
                  <a:lnTo>
                    <a:pt x="410" y="2772"/>
                  </a:lnTo>
                  <a:cubicBezTo>
                    <a:pt x="434" y="2916"/>
                    <a:pt x="844" y="3037"/>
                    <a:pt x="1326" y="3037"/>
                  </a:cubicBezTo>
                  <a:lnTo>
                    <a:pt x="9591" y="3037"/>
                  </a:lnTo>
                  <a:cubicBezTo>
                    <a:pt x="10073" y="3037"/>
                    <a:pt x="10435" y="2916"/>
                    <a:pt x="10387" y="2772"/>
                  </a:cubicBezTo>
                  <a:lnTo>
                    <a:pt x="9688" y="265"/>
                  </a:lnTo>
                  <a:cubicBezTo>
                    <a:pt x="9664" y="121"/>
                    <a:pt x="9254" y="0"/>
                    <a:pt x="877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9"/>
            <p:cNvSpPr/>
            <p:nvPr/>
          </p:nvSpPr>
          <p:spPr>
            <a:xfrm>
              <a:off x="3346524" y="3391966"/>
              <a:ext cx="195698" cy="54803"/>
            </a:xfrm>
            <a:custGeom>
              <a:avLst/>
              <a:gdLst/>
              <a:ahLst/>
              <a:cxnLst/>
              <a:rect l="l" t="t" r="r" b="b"/>
              <a:pathLst>
                <a:path w="10845" h="3037" extrusionOk="0">
                  <a:moveTo>
                    <a:pt x="820" y="0"/>
                  </a:moveTo>
                  <a:cubicBezTo>
                    <a:pt x="338" y="0"/>
                    <a:pt x="0" y="121"/>
                    <a:pt x="48" y="265"/>
                  </a:cubicBezTo>
                  <a:lnTo>
                    <a:pt x="795" y="2772"/>
                  </a:lnTo>
                  <a:cubicBezTo>
                    <a:pt x="844" y="2916"/>
                    <a:pt x="1277" y="3037"/>
                    <a:pt x="1759" y="3037"/>
                  </a:cubicBezTo>
                  <a:lnTo>
                    <a:pt x="10025" y="3037"/>
                  </a:lnTo>
                  <a:cubicBezTo>
                    <a:pt x="10507" y="3037"/>
                    <a:pt x="10844" y="2916"/>
                    <a:pt x="10772" y="2772"/>
                  </a:cubicBezTo>
                  <a:lnTo>
                    <a:pt x="9712" y="265"/>
                  </a:lnTo>
                  <a:cubicBezTo>
                    <a:pt x="9663" y="121"/>
                    <a:pt x="9230" y="0"/>
                    <a:pt x="8772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9"/>
            <p:cNvSpPr/>
            <p:nvPr/>
          </p:nvSpPr>
          <p:spPr>
            <a:xfrm>
              <a:off x="3550018" y="3391966"/>
              <a:ext cx="203096" cy="55236"/>
            </a:xfrm>
            <a:custGeom>
              <a:avLst/>
              <a:gdLst/>
              <a:ahLst/>
              <a:cxnLst/>
              <a:rect l="l" t="t" r="r" b="b"/>
              <a:pathLst>
                <a:path w="11255" h="3061" extrusionOk="0">
                  <a:moveTo>
                    <a:pt x="796" y="0"/>
                  </a:moveTo>
                  <a:cubicBezTo>
                    <a:pt x="338" y="0"/>
                    <a:pt x="1" y="121"/>
                    <a:pt x="73" y="265"/>
                  </a:cubicBezTo>
                  <a:lnTo>
                    <a:pt x="1182" y="2772"/>
                  </a:lnTo>
                  <a:cubicBezTo>
                    <a:pt x="1254" y="2916"/>
                    <a:pt x="1688" y="3037"/>
                    <a:pt x="2194" y="3037"/>
                  </a:cubicBezTo>
                  <a:lnTo>
                    <a:pt x="10435" y="3061"/>
                  </a:lnTo>
                  <a:cubicBezTo>
                    <a:pt x="10917" y="3061"/>
                    <a:pt x="11255" y="2940"/>
                    <a:pt x="11158" y="2796"/>
                  </a:cubicBezTo>
                  <a:lnTo>
                    <a:pt x="9736" y="290"/>
                  </a:lnTo>
                  <a:cubicBezTo>
                    <a:pt x="9664" y="145"/>
                    <a:pt x="9206" y="24"/>
                    <a:pt x="8748" y="24"/>
                  </a:cubicBezTo>
                  <a:lnTo>
                    <a:pt x="796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9"/>
            <p:cNvSpPr/>
            <p:nvPr/>
          </p:nvSpPr>
          <p:spPr>
            <a:xfrm>
              <a:off x="3753529" y="3392399"/>
              <a:ext cx="210477" cy="54803"/>
            </a:xfrm>
            <a:custGeom>
              <a:avLst/>
              <a:gdLst/>
              <a:ahLst/>
              <a:cxnLst/>
              <a:rect l="l" t="t" r="r" b="b"/>
              <a:pathLst>
                <a:path w="11664" h="3037" extrusionOk="0">
                  <a:moveTo>
                    <a:pt x="772" y="0"/>
                  </a:moveTo>
                  <a:cubicBezTo>
                    <a:pt x="314" y="0"/>
                    <a:pt x="1" y="121"/>
                    <a:pt x="97" y="266"/>
                  </a:cubicBezTo>
                  <a:lnTo>
                    <a:pt x="1567" y="2772"/>
                  </a:lnTo>
                  <a:cubicBezTo>
                    <a:pt x="1663" y="2916"/>
                    <a:pt x="2121" y="3037"/>
                    <a:pt x="2603" y="3037"/>
                  </a:cubicBezTo>
                  <a:lnTo>
                    <a:pt x="10869" y="3037"/>
                  </a:lnTo>
                  <a:cubicBezTo>
                    <a:pt x="11351" y="3037"/>
                    <a:pt x="11664" y="2916"/>
                    <a:pt x="11568" y="2772"/>
                  </a:cubicBezTo>
                  <a:lnTo>
                    <a:pt x="9760" y="266"/>
                  </a:lnTo>
                  <a:cubicBezTo>
                    <a:pt x="9664" y="121"/>
                    <a:pt x="9206" y="0"/>
                    <a:pt x="8724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9"/>
            <p:cNvSpPr/>
            <p:nvPr/>
          </p:nvSpPr>
          <p:spPr>
            <a:xfrm>
              <a:off x="3957041" y="3392399"/>
              <a:ext cx="217875" cy="54803"/>
            </a:xfrm>
            <a:custGeom>
              <a:avLst/>
              <a:gdLst/>
              <a:ahLst/>
              <a:cxnLst/>
              <a:rect l="l" t="t" r="r" b="b"/>
              <a:pathLst>
                <a:path w="12074" h="3037" extrusionOk="0">
                  <a:moveTo>
                    <a:pt x="771" y="0"/>
                  </a:moveTo>
                  <a:cubicBezTo>
                    <a:pt x="290" y="0"/>
                    <a:pt x="0" y="121"/>
                    <a:pt x="121" y="266"/>
                  </a:cubicBezTo>
                  <a:lnTo>
                    <a:pt x="1952" y="2772"/>
                  </a:lnTo>
                  <a:cubicBezTo>
                    <a:pt x="2073" y="2916"/>
                    <a:pt x="2555" y="3037"/>
                    <a:pt x="3037" y="3037"/>
                  </a:cubicBezTo>
                  <a:lnTo>
                    <a:pt x="11302" y="3037"/>
                  </a:lnTo>
                  <a:cubicBezTo>
                    <a:pt x="11784" y="3037"/>
                    <a:pt x="12073" y="2940"/>
                    <a:pt x="11953" y="2772"/>
                  </a:cubicBezTo>
                  <a:lnTo>
                    <a:pt x="9784" y="266"/>
                  </a:lnTo>
                  <a:cubicBezTo>
                    <a:pt x="9664" y="121"/>
                    <a:pt x="9182" y="0"/>
                    <a:pt x="8724" y="0"/>
                  </a:cubicBez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9"/>
            <p:cNvSpPr/>
            <p:nvPr/>
          </p:nvSpPr>
          <p:spPr>
            <a:xfrm>
              <a:off x="4161418" y="3392399"/>
              <a:ext cx="315715" cy="55236"/>
            </a:xfrm>
            <a:custGeom>
              <a:avLst/>
              <a:gdLst/>
              <a:ahLst/>
              <a:cxnLst/>
              <a:rect l="l" t="t" r="r" b="b"/>
              <a:pathLst>
                <a:path w="17496" h="3061" extrusionOk="0">
                  <a:moveTo>
                    <a:pt x="747" y="0"/>
                  </a:moveTo>
                  <a:cubicBezTo>
                    <a:pt x="289" y="0"/>
                    <a:pt x="0" y="121"/>
                    <a:pt x="145" y="290"/>
                  </a:cubicBezTo>
                  <a:lnTo>
                    <a:pt x="2338" y="2772"/>
                  </a:lnTo>
                  <a:cubicBezTo>
                    <a:pt x="2482" y="2940"/>
                    <a:pt x="2988" y="3061"/>
                    <a:pt x="3470" y="3061"/>
                  </a:cubicBezTo>
                  <a:lnTo>
                    <a:pt x="16748" y="3061"/>
                  </a:lnTo>
                  <a:cubicBezTo>
                    <a:pt x="17230" y="3061"/>
                    <a:pt x="17495" y="2940"/>
                    <a:pt x="17351" y="2796"/>
                  </a:cubicBezTo>
                  <a:lnTo>
                    <a:pt x="14652" y="290"/>
                  </a:lnTo>
                  <a:cubicBezTo>
                    <a:pt x="14507" y="145"/>
                    <a:pt x="14001" y="25"/>
                    <a:pt x="13543" y="2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1B1464">
                <a:alpha val="31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9"/>
            <p:cNvSpPr/>
            <p:nvPr/>
          </p:nvSpPr>
          <p:spPr>
            <a:xfrm>
              <a:off x="684417" y="3742003"/>
              <a:ext cx="4454535" cy="35242"/>
            </a:xfrm>
            <a:custGeom>
              <a:avLst/>
              <a:gdLst/>
              <a:ahLst/>
              <a:cxnLst/>
              <a:rect l="l" t="t" r="r" b="b"/>
              <a:pathLst>
                <a:path w="246857" h="1953" extrusionOk="0">
                  <a:moveTo>
                    <a:pt x="940" y="1"/>
                  </a:moveTo>
                  <a:cubicBezTo>
                    <a:pt x="0" y="989"/>
                    <a:pt x="2314" y="1760"/>
                    <a:pt x="6386" y="1760"/>
                  </a:cubicBezTo>
                  <a:lnTo>
                    <a:pt x="240447" y="1953"/>
                  </a:lnTo>
                  <a:cubicBezTo>
                    <a:pt x="244519" y="1953"/>
                    <a:pt x="246857" y="1158"/>
                    <a:pt x="245917" y="194"/>
                  </a:cubicBezTo>
                  <a:lnTo>
                    <a:pt x="245917" y="194"/>
                  </a:lnTo>
                  <a:cubicBezTo>
                    <a:pt x="245309" y="732"/>
                    <a:pt x="243408" y="1111"/>
                    <a:pt x="240698" y="1111"/>
                  </a:cubicBezTo>
                  <a:cubicBezTo>
                    <a:pt x="240615" y="1111"/>
                    <a:pt x="240531" y="1110"/>
                    <a:pt x="240447" y="1109"/>
                  </a:cubicBezTo>
                  <a:lnTo>
                    <a:pt x="6386" y="941"/>
                  </a:lnTo>
                  <a:cubicBezTo>
                    <a:pt x="3543" y="941"/>
                    <a:pt x="1567" y="555"/>
                    <a:pt x="940" y="1"/>
                  </a:cubicBez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٢٠٢١٠٦٢٥-٠٢١٠١٤">
            <a:hlinkClick r:id="" action="ppaction://media"/>
            <a:extLst>
              <a:ext uri="{FF2B5EF4-FFF2-40B4-BE49-F238E27FC236}">
                <a16:creationId xmlns:a16="http://schemas.microsoft.com/office/drawing/2014/main" id="{C6FD63DE-D422-4DBA-8580-412017A35C0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474" end="3764"/>
                </p14:media>
              </p:ext>
            </p:extLst>
          </p:nvPr>
        </p:nvPicPr>
        <p:blipFill rotWithShape="1">
          <a:blip r:embed="rId5"/>
          <a:srcRect b="9542"/>
          <a:stretch/>
        </p:blipFill>
        <p:spPr>
          <a:xfrm>
            <a:off x="1169163" y="721116"/>
            <a:ext cx="4305685" cy="29920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87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77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مربع نص 4">
            <a:extLst>
              <a:ext uri="{FF2B5EF4-FFF2-40B4-BE49-F238E27FC236}">
                <a16:creationId xmlns:a16="http://schemas.microsoft.com/office/drawing/2014/main" id="{8D97D561-26B4-4169-8182-2A86F963605A}"/>
              </a:ext>
            </a:extLst>
          </p:cNvPr>
          <p:cNvSpPr txBox="1"/>
          <p:nvPr/>
        </p:nvSpPr>
        <p:spPr>
          <a:xfrm>
            <a:off x="1892193" y="2358499"/>
            <a:ext cx="5359613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for giving me your time to watch the show.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 I hope you enjoy.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مربع نص 1">
            <a:extLst>
              <a:ext uri="{FF2B5EF4-FFF2-40B4-BE49-F238E27FC236}">
                <a16:creationId xmlns:a16="http://schemas.microsoft.com/office/drawing/2014/main" id="{9C42DAA9-2F25-4F12-B86C-87511E6BA313}"/>
              </a:ext>
            </a:extLst>
          </p:cNvPr>
          <p:cNvSpPr txBox="1"/>
          <p:nvPr/>
        </p:nvSpPr>
        <p:spPr>
          <a:xfrm>
            <a:off x="2789303" y="1682803"/>
            <a:ext cx="3565391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THANK YOU!</a:t>
            </a:r>
            <a:endParaRPr lang="ar-SA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12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theme/theme1.xml><?xml version="1.0" encoding="utf-8"?>
<a:theme xmlns:a="http://schemas.openxmlformats.org/drawingml/2006/main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</TotalTime>
  <Words>193</Words>
  <Application>Microsoft Office PowerPoint</Application>
  <PresentationFormat>On-screen Show (16:9)</PresentationFormat>
  <Paragraphs>26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Raleway Thin</vt:lpstr>
      <vt:lpstr>Overpass Mono</vt:lpstr>
      <vt:lpstr>Barlow Condensed ExtraBold</vt:lpstr>
      <vt:lpstr>Nunito Light</vt:lpstr>
      <vt:lpstr>Anaheim</vt:lpstr>
      <vt:lpstr>Programming Lesson by Slidesgo</vt:lpstr>
      <vt:lpstr>  Robotics and AI Department</vt:lpstr>
      <vt:lpstr>Installing the package arduino_robot_arm </vt:lpstr>
      <vt:lpstr>Package Arduino robot arm</vt:lpstr>
      <vt:lpstr>Package Arduino robot arm</vt:lpstr>
      <vt:lpstr>In this video,  the Package arm is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Robotics and AI Department</dc:title>
  <dc:creator>hp</dc:creator>
  <cp:lastModifiedBy>Israa 0_0</cp:lastModifiedBy>
  <cp:revision>32</cp:revision>
  <dcterms:modified xsi:type="dcterms:W3CDTF">2022-08-02T15:37:13Z</dcterms:modified>
</cp:coreProperties>
</file>